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sldIdLst>
    <p:sldId id="256" r:id="rId2"/>
    <p:sldId id="262" r:id="rId3"/>
    <p:sldId id="272" r:id="rId4"/>
    <p:sldId id="273" r:id="rId5"/>
    <p:sldId id="258" r:id="rId6"/>
    <p:sldId id="271" r:id="rId7"/>
    <p:sldId id="261" r:id="rId8"/>
    <p:sldId id="266" r:id="rId9"/>
    <p:sldId id="277" r:id="rId10"/>
    <p:sldId id="269" r:id="rId11"/>
    <p:sldId id="259" r:id="rId12"/>
    <p:sldId id="260" r:id="rId13"/>
    <p:sldId id="264" r:id="rId14"/>
    <p:sldId id="265" r:id="rId15"/>
    <p:sldId id="268" r:id="rId16"/>
    <p:sldId id="274" r:id="rId17"/>
    <p:sldId id="270" r:id="rId18"/>
    <p:sldId id="275" r:id="rId19"/>
    <p:sldId id="276" r:id="rId20"/>
    <p:sldId id="26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0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14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911CF5-C5E2-4C3D-A3CA-7E193CAB145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9BE96101-5026-4AC1-B29E-DA15A0A534FE}">
      <dgm:prSet/>
      <dgm:spPr/>
      <dgm:t>
        <a:bodyPr/>
        <a:lstStyle/>
        <a:p>
          <a:pPr>
            <a:defRPr cap="all"/>
          </a:pPr>
          <a:r>
            <a:rPr lang="en-US" b="1"/>
            <a:t>Brew_ID: Unique identifier of the brewery.</a:t>
          </a:r>
          <a:endParaRPr lang="en-US"/>
        </a:p>
      </dgm:t>
    </dgm:pt>
    <dgm:pt modelId="{8A3BB02F-936D-4B4F-956B-E73356F88AD0}" type="parTrans" cxnId="{7F3A58E5-94DE-4486-A88B-8619C959BBF8}">
      <dgm:prSet/>
      <dgm:spPr/>
      <dgm:t>
        <a:bodyPr/>
        <a:lstStyle/>
        <a:p>
          <a:endParaRPr lang="en-US"/>
        </a:p>
      </dgm:t>
    </dgm:pt>
    <dgm:pt modelId="{AFAFB821-1B1D-4730-9CC6-682DD3418022}" type="sibTrans" cxnId="{7F3A58E5-94DE-4486-A88B-8619C959BBF8}">
      <dgm:prSet/>
      <dgm:spPr/>
      <dgm:t>
        <a:bodyPr/>
        <a:lstStyle/>
        <a:p>
          <a:endParaRPr lang="en-US"/>
        </a:p>
      </dgm:t>
    </dgm:pt>
    <dgm:pt modelId="{678FF515-9FF0-494F-BFA4-92D602B20426}">
      <dgm:prSet/>
      <dgm:spPr/>
      <dgm:t>
        <a:bodyPr/>
        <a:lstStyle/>
        <a:p>
          <a:pPr>
            <a:defRPr cap="all"/>
          </a:pPr>
          <a:r>
            <a:rPr lang="en-US" b="1"/>
            <a:t>Name: Name of the brewery.</a:t>
          </a:r>
          <a:endParaRPr lang="en-US"/>
        </a:p>
      </dgm:t>
    </dgm:pt>
    <dgm:pt modelId="{30DFB002-C509-451A-AFB6-7616FF435136}" type="parTrans" cxnId="{4556F217-3D30-4903-9ADC-919F2AB8F2D2}">
      <dgm:prSet/>
      <dgm:spPr/>
      <dgm:t>
        <a:bodyPr/>
        <a:lstStyle/>
        <a:p>
          <a:endParaRPr lang="en-US"/>
        </a:p>
      </dgm:t>
    </dgm:pt>
    <dgm:pt modelId="{500A4F59-8BD6-4FC4-83E7-61B302F429D9}" type="sibTrans" cxnId="{4556F217-3D30-4903-9ADC-919F2AB8F2D2}">
      <dgm:prSet/>
      <dgm:spPr/>
      <dgm:t>
        <a:bodyPr/>
        <a:lstStyle/>
        <a:p>
          <a:endParaRPr lang="en-US"/>
        </a:p>
      </dgm:t>
    </dgm:pt>
    <dgm:pt modelId="{EEE361CE-19A9-4A00-A8DD-90F56FBA3661}">
      <dgm:prSet/>
      <dgm:spPr/>
      <dgm:t>
        <a:bodyPr/>
        <a:lstStyle/>
        <a:p>
          <a:pPr>
            <a:defRPr cap="all"/>
          </a:pPr>
          <a:r>
            <a:rPr lang="en-US" b="1"/>
            <a:t>City: City where the brewery is located.</a:t>
          </a:r>
          <a:endParaRPr lang="en-US"/>
        </a:p>
      </dgm:t>
    </dgm:pt>
    <dgm:pt modelId="{B33FFB25-ABCD-4A3E-BEA7-29194799E670}" type="parTrans" cxnId="{909F1555-99F7-4624-AC40-572F9406ABA4}">
      <dgm:prSet/>
      <dgm:spPr/>
      <dgm:t>
        <a:bodyPr/>
        <a:lstStyle/>
        <a:p>
          <a:endParaRPr lang="en-US"/>
        </a:p>
      </dgm:t>
    </dgm:pt>
    <dgm:pt modelId="{F768BA17-FA95-41E9-9FE6-A14E9D5E7169}" type="sibTrans" cxnId="{909F1555-99F7-4624-AC40-572F9406ABA4}">
      <dgm:prSet/>
      <dgm:spPr/>
      <dgm:t>
        <a:bodyPr/>
        <a:lstStyle/>
        <a:p>
          <a:endParaRPr lang="en-US"/>
        </a:p>
      </dgm:t>
    </dgm:pt>
    <dgm:pt modelId="{CA2BC295-24FC-41D0-B0C1-5BA9029A6CD8}">
      <dgm:prSet/>
      <dgm:spPr/>
      <dgm:t>
        <a:bodyPr/>
        <a:lstStyle/>
        <a:p>
          <a:pPr>
            <a:defRPr cap="all"/>
          </a:pPr>
          <a:r>
            <a:rPr lang="en-US" b="1"/>
            <a:t>State: U.S. State where the brewery is located.</a:t>
          </a:r>
          <a:endParaRPr lang="en-US"/>
        </a:p>
      </dgm:t>
    </dgm:pt>
    <dgm:pt modelId="{A9447934-5078-444C-B906-8CA77CF0CA4F}" type="parTrans" cxnId="{B8F3CE83-49FD-400A-B49E-A8D09092A66C}">
      <dgm:prSet/>
      <dgm:spPr/>
      <dgm:t>
        <a:bodyPr/>
        <a:lstStyle/>
        <a:p>
          <a:endParaRPr lang="en-US"/>
        </a:p>
      </dgm:t>
    </dgm:pt>
    <dgm:pt modelId="{C3076079-75E3-4C87-B229-24283F2FDF71}" type="sibTrans" cxnId="{B8F3CE83-49FD-400A-B49E-A8D09092A66C}">
      <dgm:prSet/>
      <dgm:spPr/>
      <dgm:t>
        <a:bodyPr/>
        <a:lstStyle/>
        <a:p>
          <a:endParaRPr lang="en-US"/>
        </a:p>
      </dgm:t>
    </dgm:pt>
    <dgm:pt modelId="{9822AE1C-E5C7-4098-8007-C4EFDF97431D}" type="pres">
      <dgm:prSet presAssocID="{8F911CF5-C5E2-4C3D-A3CA-7E193CAB1455}" presName="root" presStyleCnt="0">
        <dgm:presLayoutVars>
          <dgm:dir/>
          <dgm:resizeHandles val="exact"/>
        </dgm:presLayoutVars>
      </dgm:prSet>
      <dgm:spPr/>
    </dgm:pt>
    <dgm:pt modelId="{7C5B511F-066F-4CAF-BDD5-A184B5901CFE}" type="pres">
      <dgm:prSet presAssocID="{9BE96101-5026-4AC1-B29E-DA15A0A534FE}" presName="compNode" presStyleCnt="0"/>
      <dgm:spPr/>
    </dgm:pt>
    <dgm:pt modelId="{66BDD16B-6CBD-4280-AF03-CD5B5CCAFB91}" type="pres">
      <dgm:prSet presAssocID="{9BE96101-5026-4AC1-B29E-DA15A0A534FE}" presName="iconBgRect" presStyleLbl="bgShp" presStyleIdx="0" presStyleCnt="4"/>
      <dgm:spPr/>
    </dgm:pt>
    <dgm:pt modelId="{7F1BECF3-F710-4439-9FB3-C59D28297F69}" type="pres">
      <dgm:prSet presAssocID="{9BE96101-5026-4AC1-B29E-DA15A0A534F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2DF053AC-A0FC-48C7-9957-21E2B4C6DD76}" type="pres">
      <dgm:prSet presAssocID="{9BE96101-5026-4AC1-B29E-DA15A0A534FE}" presName="spaceRect" presStyleCnt="0"/>
      <dgm:spPr/>
    </dgm:pt>
    <dgm:pt modelId="{98B796DF-B589-4D95-B0D9-1CF758D4AE1B}" type="pres">
      <dgm:prSet presAssocID="{9BE96101-5026-4AC1-B29E-DA15A0A534FE}" presName="textRect" presStyleLbl="revTx" presStyleIdx="0" presStyleCnt="4">
        <dgm:presLayoutVars>
          <dgm:chMax val="1"/>
          <dgm:chPref val="1"/>
        </dgm:presLayoutVars>
      </dgm:prSet>
      <dgm:spPr/>
    </dgm:pt>
    <dgm:pt modelId="{0E19FD16-47D7-408C-AD0B-C9E3B75BE3CB}" type="pres">
      <dgm:prSet presAssocID="{AFAFB821-1B1D-4730-9CC6-682DD3418022}" presName="sibTrans" presStyleCnt="0"/>
      <dgm:spPr/>
    </dgm:pt>
    <dgm:pt modelId="{AAA120F2-7A2B-4F29-A6FE-F17491ED6395}" type="pres">
      <dgm:prSet presAssocID="{678FF515-9FF0-494F-BFA4-92D602B20426}" presName="compNode" presStyleCnt="0"/>
      <dgm:spPr/>
    </dgm:pt>
    <dgm:pt modelId="{7FE83DED-41D2-468F-9EBB-ABD12D95B754}" type="pres">
      <dgm:prSet presAssocID="{678FF515-9FF0-494F-BFA4-92D602B20426}" presName="iconBgRect" presStyleLbl="bgShp" presStyleIdx="1" presStyleCnt="4"/>
      <dgm:spPr/>
    </dgm:pt>
    <dgm:pt modelId="{CEEB4BDD-4A5B-4467-91A0-DCD61770C390}" type="pres">
      <dgm:prSet presAssocID="{678FF515-9FF0-494F-BFA4-92D602B2042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ustache Face with Solid Fill"/>
        </a:ext>
      </dgm:extLst>
    </dgm:pt>
    <dgm:pt modelId="{37FF884E-0272-4EC9-ADF4-2CE79A7631F8}" type="pres">
      <dgm:prSet presAssocID="{678FF515-9FF0-494F-BFA4-92D602B20426}" presName="spaceRect" presStyleCnt="0"/>
      <dgm:spPr/>
    </dgm:pt>
    <dgm:pt modelId="{1A3773E8-BCFC-4124-B30E-D5A2828D4405}" type="pres">
      <dgm:prSet presAssocID="{678FF515-9FF0-494F-BFA4-92D602B20426}" presName="textRect" presStyleLbl="revTx" presStyleIdx="1" presStyleCnt="4">
        <dgm:presLayoutVars>
          <dgm:chMax val="1"/>
          <dgm:chPref val="1"/>
        </dgm:presLayoutVars>
      </dgm:prSet>
      <dgm:spPr/>
    </dgm:pt>
    <dgm:pt modelId="{801C5E86-F5FE-4045-9F37-2F1B8B9164FC}" type="pres">
      <dgm:prSet presAssocID="{500A4F59-8BD6-4FC4-83E7-61B302F429D9}" presName="sibTrans" presStyleCnt="0"/>
      <dgm:spPr/>
    </dgm:pt>
    <dgm:pt modelId="{87B72718-816F-495C-9C01-A9375AB4D17E}" type="pres">
      <dgm:prSet presAssocID="{EEE361CE-19A9-4A00-A8DD-90F56FBA3661}" presName="compNode" presStyleCnt="0"/>
      <dgm:spPr/>
    </dgm:pt>
    <dgm:pt modelId="{052E6804-9E44-4036-99FA-5A5B2DB2A672}" type="pres">
      <dgm:prSet presAssocID="{EEE361CE-19A9-4A00-A8DD-90F56FBA3661}" presName="iconBgRect" presStyleLbl="bgShp" presStyleIdx="2" presStyleCnt="4"/>
      <dgm:spPr/>
    </dgm:pt>
    <dgm:pt modelId="{307A6301-9EDF-4A2B-8246-3B15C08D4129}" type="pres">
      <dgm:prSet presAssocID="{EEE361CE-19A9-4A00-A8DD-90F56FBA366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ACE6A3F4-A665-41C2-9510-F0513A6AE0E4}" type="pres">
      <dgm:prSet presAssocID="{EEE361CE-19A9-4A00-A8DD-90F56FBA3661}" presName="spaceRect" presStyleCnt="0"/>
      <dgm:spPr/>
    </dgm:pt>
    <dgm:pt modelId="{15E2F542-C888-4270-9FA7-885A6DB6E600}" type="pres">
      <dgm:prSet presAssocID="{EEE361CE-19A9-4A00-A8DD-90F56FBA3661}" presName="textRect" presStyleLbl="revTx" presStyleIdx="2" presStyleCnt="4">
        <dgm:presLayoutVars>
          <dgm:chMax val="1"/>
          <dgm:chPref val="1"/>
        </dgm:presLayoutVars>
      </dgm:prSet>
      <dgm:spPr/>
    </dgm:pt>
    <dgm:pt modelId="{A363488F-30F0-44AB-BA1C-0EEEF435834B}" type="pres">
      <dgm:prSet presAssocID="{F768BA17-FA95-41E9-9FE6-A14E9D5E7169}" presName="sibTrans" presStyleCnt="0"/>
      <dgm:spPr/>
    </dgm:pt>
    <dgm:pt modelId="{ABEF36B6-F6D4-4A64-A53B-B7078FB43C29}" type="pres">
      <dgm:prSet presAssocID="{CA2BC295-24FC-41D0-B0C1-5BA9029A6CD8}" presName="compNode" presStyleCnt="0"/>
      <dgm:spPr/>
    </dgm:pt>
    <dgm:pt modelId="{85315E04-6577-4222-ABB2-B22A50AC89EC}" type="pres">
      <dgm:prSet presAssocID="{CA2BC295-24FC-41D0-B0C1-5BA9029A6CD8}" presName="iconBgRect" presStyleLbl="bgShp" presStyleIdx="3" presStyleCnt="4"/>
      <dgm:spPr/>
    </dgm:pt>
    <dgm:pt modelId="{5F919709-C9A3-4E05-B8AC-51176071388B}" type="pres">
      <dgm:prSet presAssocID="{CA2BC295-24FC-41D0-B0C1-5BA9029A6CD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3F95C2C7-56D1-4F10-A76D-62DDFC0B2529}" type="pres">
      <dgm:prSet presAssocID="{CA2BC295-24FC-41D0-B0C1-5BA9029A6CD8}" presName="spaceRect" presStyleCnt="0"/>
      <dgm:spPr/>
    </dgm:pt>
    <dgm:pt modelId="{3D9BB9F4-52C2-4163-B228-A0320D33C088}" type="pres">
      <dgm:prSet presAssocID="{CA2BC295-24FC-41D0-B0C1-5BA9029A6CD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556F217-3D30-4903-9ADC-919F2AB8F2D2}" srcId="{8F911CF5-C5E2-4C3D-A3CA-7E193CAB1455}" destId="{678FF515-9FF0-494F-BFA4-92D602B20426}" srcOrd="1" destOrd="0" parTransId="{30DFB002-C509-451A-AFB6-7616FF435136}" sibTransId="{500A4F59-8BD6-4FC4-83E7-61B302F429D9}"/>
    <dgm:cxn modelId="{C386C023-073F-4464-81C8-9232DEB1EBB3}" type="presOf" srcId="{CA2BC295-24FC-41D0-B0C1-5BA9029A6CD8}" destId="{3D9BB9F4-52C2-4163-B228-A0320D33C088}" srcOrd="0" destOrd="0" presId="urn:microsoft.com/office/officeart/2018/5/layout/IconCircleLabelList"/>
    <dgm:cxn modelId="{067E5B41-A9A5-42BB-9437-5125F109A05E}" type="presOf" srcId="{9BE96101-5026-4AC1-B29E-DA15A0A534FE}" destId="{98B796DF-B589-4D95-B0D9-1CF758D4AE1B}" srcOrd="0" destOrd="0" presId="urn:microsoft.com/office/officeart/2018/5/layout/IconCircleLabelList"/>
    <dgm:cxn modelId="{909F1555-99F7-4624-AC40-572F9406ABA4}" srcId="{8F911CF5-C5E2-4C3D-A3CA-7E193CAB1455}" destId="{EEE361CE-19A9-4A00-A8DD-90F56FBA3661}" srcOrd="2" destOrd="0" parTransId="{B33FFB25-ABCD-4A3E-BEA7-29194799E670}" sibTransId="{F768BA17-FA95-41E9-9FE6-A14E9D5E7169}"/>
    <dgm:cxn modelId="{B8F3CE83-49FD-400A-B49E-A8D09092A66C}" srcId="{8F911CF5-C5E2-4C3D-A3CA-7E193CAB1455}" destId="{CA2BC295-24FC-41D0-B0C1-5BA9029A6CD8}" srcOrd="3" destOrd="0" parTransId="{A9447934-5078-444C-B906-8CA77CF0CA4F}" sibTransId="{C3076079-75E3-4C87-B229-24283F2FDF71}"/>
    <dgm:cxn modelId="{57AC578A-1B47-485D-A67F-0BB1300A328E}" type="presOf" srcId="{8F911CF5-C5E2-4C3D-A3CA-7E193CAB1455}" destId="{9822AE1C-E5C7-4098-8007-C4EFDF97431D}" srcOrd="0" destOrd="0" presId="urn:microsoft.com/office/officeart/2018/5/layout/IconCircleLabelList"/>
    <dgm:cxn modelId="{1FAAAA96-7C2D-4842-9699-C1520D3561DC}" type="presOf" srcId="{678FF515-9FF0-494F-BFA4-92D602B20426}" destId="{1A3773E8-BCFC-4124-B30E-D5A2828D4405}" srcOrd="0" destOrd="0" presId="urn:microsoft.com/office/officeart/2018/5/layout/IconCircleLabelList"/>
    <dgm:cxn modelId="{0CE921DF-5A13-4C99-AB24-4E2CAC6C481E}" type="presOf" srcId="{EEE361CE-19A9-4A00-A8DD-90F56FBA3661}" destId="{15E2F542-C888-4270-9FA7-885A6DB6E600}" srcOrd="0" destOrd="0" presId="urn:microsoft.com/office/officeart/2018/5/layout/IconCircleLabelList"/>
    <dgm:cxn modelId="{7F3A58E5-94DE-4486-A88B-8619C959BBF8}" srcId="{8F911CF5-C5E2-4C3D-A3CA-7E193CAB1455}" destId="{9BE96101-5026-4AC1-B29E-DA15A0A534FE}" srcOrd="0" destOrd="0" parTransId="{8A3BB02F-936D-4B4F-956B-E73356F88AD0}" sibTransId="{AFAFB821-1B1D-4730-9CC6-682DD3418022}"/>
    <dgm:cxn modelId="{042CD5C3-4918-4414-8544-0F83954F13BC}" type="presParOf" srcId="{9822AE1C-E5C7-4098-8007-C4EFDF97431D}" destId="{7C5B511F-066F-4CAF-BDD5-A184B5901CFE}" srcOrd="0" destOrd="0" presId="urn:microsoft.com/office/officeart/2018/5/layout/IconCircleLabelList"/>
    <dgm:cxn modelId="{E6D8C5B4-24ED-47F2-BB4B-0FCC6CB57FBB}" type="presParOf" srcId="{7C5B511F-066F-4CAF-BDD5-A184B5901CFE}" destId="{66BDD16B-6CBD-4280-AF03-CD5B5CCAFB91}" srcOrd="0" destOrd="0" presId="urn:microsoft.com/office/officeart/2018/5/layout/IconCircleLabelList"/>
    <dgm:cxn modelId="{D4C0FC33-8118-4F45-B9F8-6932237ECB03}" type="presParOf" srcId="{7C5B511F-066F-4CAF-BDD5-A184B5901CFE}" destId="{7F1BECF3-F710-4439-9FB3-C59D28297F69}" srcOrd="1" destOrd="0" presId="urn:microsoft.com/office/officeart/2018/5/layout/IconCircleLabelList"/>
    <dgm:cxn modelId="{5801B558-ABDC-42F6-B0F0-E40219D360B1}" type="presParOf" srcId="{7C5B511F-066F-4CAF-BDD5-A184B5901CFE}" destId="{2DF053AC-A0FC-48C7-9957-21E2B4C6DD76}" srcOrd="2" destOrd="0" presId="urn:microsoft.com/office/officeart/2018/5/layout/IconCircleLabelList"/>
    <dgm:cxn modelId="{6CF492F5-CD7F-4425-A485-D3F83490D6D4}" type="presParOf" srcId="{7C5B511F-066F-4CAF-BDD5-A184B5901CFE}" destId="{98B796DF-B589-4D95-B0D9-1CF758D4AE1B}" srcOrd="3" destOrd="0" presId="urn:microsoft.com/office/officeart/2018/5/layout/IconCircleLabelList"/>
    <dgm:cxn modelId="{F2474AA3-8F59-4863-853D-79F653D75803}" type="presParOf" srcId="{9822AE1C-E5C7-4098-8007-C4EFDF97431D}" destId="{0E19FD16-47D7-408C-AD0B-C9E3B75BE3CB}" srcOrd="1" destOrd="0" presId="urn:microsoft.com/office/officeart/2018/5/layout/IconCircleLabelList"/>
    <dgm:cxn modelId="{E42CADD6-5BA4-4CA7-A77C-A53B41716229}" type="presParOf" srcId="{9822AE1C-E5C7-4098-8007-C4EFDF97431D}" destId="{AAA120F2-7A2B-4F29-A6FE-F17491ED6395}" srcOrd="2" destOrd="0" presId="urn:microsoft.com/office/officeart/2018/5/layout/IconCircleLabelList"/>
    <dgm:cxn modelId="{70E15C8E-D3D4-4F08-AFDB-C0BE17395A4A}" type="presParOf" srcId="{AAA120F2-7A2B-4F29-A6FE-F17491ED6395}" destId="{7FE83DED-41D2-468F-9EBB-ABD12D95B754}" srcOrd="0" destOrd="0" presId="urn:microsoft.com/office/officeart/2018/5/layout/IconCircleLabelList"/>
    <dgm:cxn modelId="{0E327989-357D-4377-BC13-B784658DBD51}" type="presParOf" srcId="{AAA120F2-7A2B-4F29-A6FE-F17491ED6395}" destId="{CEEB4BDD-4A5B-4467-91A0-DCD61770C390}" srcOrd="1" destOrd="0" presId="urn:microsoft.com/office/officeart/2018/5/layout/IconCircleLabelList"/>
    <dgm:cxn modelId="{60D5C6A2-0D61-4DCA-B655-5CEF98BB46A5}" type="presParOf" srcId="{AAA120F2-7A2B-4F29-A6FE-F17491ED6395}" destId="{37FF884E-0272-4EC9-ADF4-2CE79A7631F8}" srcOrd="2" destOrd="0" presId="urn:microsoft.com/office/officeart/2018/5/layout/IconCircleLabelList"/>
    <dgm:cxn modelId="{F33A508B-59BB-4E58-8457-4748E1E3BE29}" type="presParOf" srcId="{AAA120F2-7A2B-4F29-A6FE-F17491ED6395}" destId="{1A3773E8-BCFC-4124-B30E-D5A2828D4405}" srcOrd="3" destOrd="0" presId="urn:microsoft.com/office/officeart/2018/5/layout/IconCircleLabelList"/>
    <dgm:cxn modelId="{5D8A6CF6-734D-4B08-BB25-5596A6330D78}" type="presParOf" srcId="{9822AE1C-E5C7-4098-8007-C4EFDF97431D}" destId="{801C5E86-F5FE-4045-9F37-2F1B8B9164FC}" srcOrd="3" destOrd="0" presId="urn:microsoft.com/office/officeart/2018/5/layout/IconCircleLabelList"/>
    <dgm:cxn modelId="{EBA6E9A8-EFCF-411D-8725-07F9164FC064}" type="presParOf" srcId="{9822AE1C-E5C7-4098-8007-C4EFDF97431D}" destId="{87B72718-816F-495C-9C01-A9375AB4D17E}" srcOrd="4" destOrd="0" presId="urn:microsoft.com/office/officeart/2018/5/layout/IconCircleLabelList"/>
    <dgm:cxn modelId="{B8D20D3B-13D8-420F-8864-38EBFA574D54}" type="presParOf" srcId="{87B72718-816F-495C-9C01-A9375AB4D17E}" destId="{052E6804-9E44-4036-99FA-5A5B2DB2A672}" srcOrd="0" destOrd="0" presId="urn:microsoft.com/office/officeart/2018/5/layout/IconCircleLabelList"/>
    <dgm:cxn modelId="{60FD8740-85D5-4C37-A57B-65B480315094}" type="presParOf" srcId="{87B72718-816F-495C-9C01-A9375AB4D17E}" destId="{307A6301-9EDF-4A2B-8246-3B15C08D4129}" srcOrd="1" destOrd="0" presId="urn:microsoft.com/office/officeart/2018/5/layout/IconCircleLabelList"/>
    <dgm:cxn modelId="{C966313F-6CF0-4BC4-835E-86F9EB799889}" type="presParOf" srcId="{87B72718-816F-495C-9C01-A9375AB4D17E}" destId="{ACE6A3F4-A665-41C2-9510-F0513A6AE0E4}" srcOrd="2" destOrd="0" presId="urn:microsoft.com/office/officeart/2018/5/layout/IconCircleLabelList"/>
    <dgm:cxn modelId="{DB6539DB-7A74-4101-9468-29DEB62BB6AD}" type="presParOf" srcId="{87B72718-816F-495C-9C01-A9375AB4D17E}" destId="{15E2F542-C888-4270-9FA7-885A6DB6E600}" srcOrd="3" destOrd="0" presId="urn:microsoft.com/office/officeart/2018/5/layout/IconCircleLabelList"/>
    <dgm:cxn modelId="{E877FF3D-4858-499B-8E0D-725FEE910F05}" type="presParOf" srcId="{9822AE1C-E5C7-4098-8007-C4EFDF97431D}" destId="{A363488F-30F0-44AB-BA1C-0EEEF435834B}" srcOrd="5" destOrd="0" presId="urn:microsoft.com/office/officeart/2018/5/layout/IconCircleLabelList"/>
    <dgm:cxn modelId="{E2A97BED-92EB-4CB9-9782-D69C0F113903}" type="presParOf" srcId="{9822AE1C-E5C7-4098-8007-C4EFDF97431D}" destId="{ABEF36B6-F6D4-4A64-A53B-B7078FB43C29}" srcOrd="6" destOrd="0" presId="urn:microsoft.com/office/officeart/2018/5/layout/IconCircleLabelList"/>
    <dgm:cxn modelId="{FF21A13A-62B8-479C-B68E-6DF719107AE0}" type="presParOf" srcId="{ABEF36B6-F6D4-4A64-A53B-B7078FB43C29}" destId="{85315E04-6577-4222-ABB2-B22A50AC89EC}" srcOrd="0" destOrd="0" presId="urn:microsoft.com/office/officeart/2018/5/layout/IconCircleLabelList"/>
    <dgm:cxn modelId="{C4326D23-AF7A-45D9-8DCD-187177BA75E0}" type="presParOf" srcId="{ABEF36B6-F6D4-4A64-A53B-B7078FB43C29}" destId="{5F919709-C9A3-4E05-B8AC-51176071388B}" srcOrd="1" destOrd="0" presId="urn:microsoft.com/office/officeart/2018/5/layout/IconCircleLabelList"/>
    <dgm:cxn modelId="{C45AF725-476E-40D0-9527-6CE063CE92F6}" type="presParOf" srcId="{ABEF36B6-F6D4-4A64-A53B-B7078FB43C29}" destId="{3F95C2C7-56D1-4F10-A76D-62DDFC0B2529}" srcOrd="2" destOrd="0" presId="urn:microsoft.com/office/officeart/2018/5/layout/IconCircleLabelList"/>
    <dgm:cxn modelId="{380C0E72-BC60-4C9D-A3F4-60B42D5C6DF7}" type="presParOf" srcId="{ABEF36B6-F6D4-4A64-A53B-B7078FB43C29}" destId="{3D9BB9F4-52C2-4163-B228-A0320D33C08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F0E058-FB49-43BA-B6EB-011FBD4CC5A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51A64DD-362C-4F2E-9A10-9FA01C00F28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6000" dirty="0"/>
            <a:t>Boulder, CO</a:t>
          </a:r>
        </a:p>
      </dgm:t>
    </dgm:pt>
    <dgm:pt modelId="{2B61C3B7-2380-4F62-82C9-138EFC344019}" type="parTrans" cxnId="{B0A526F3-07D5-43F0-88B3-F28451363E3A}">
      <dgm:prSet/>
      <dgm:spPr/>
      <dgm:t>
        <a:bodyPr/>
        <a:lstStyle/>
        <a:p>
          <a:endParaRPr lang="en-US"/>
        </a:p>
      </dgm:t>
    </dgm:pt>
    <dgm:pt modelId="{A3A27E8A-9136-4937-BF38-EF98C50F91A7}" type="sibTrans" cxnId="{B0A526F3-07D5-43F0-88B3-F28451363E3A}">
      <dgm:prSet/>
      <dgm:spPr/>
      <dgm:t>
        <a:bodyPr/>
        <a:lstStyle/>
        <a:p>
          <a:endParaRPr lang="en-US"/>
        </a:p>
      </dgm:t>
    </dgm:pt>
    <dgm:pt modelId="{AD82E6F6-8261-4718-96A4-98B5DC7EFE7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Lee Hill Series Vol. 5 - Belgian Style </a:t>
          </a:r>
          <a:r>
            <a:rPr lang="en-US" dirty="0" err="1"/>
            <a:t>Quadrupel</a:t>
          </a:r>
          <a:r>
            <a:rPr lang="en-US" dirty="0"/>
            <a:t> Ale	 </a:t>
          </a:r>
        </a:p>
        <a:p>
          <a:pPr>
            <a:lnSpc>
              <a:spcPct val="100000"/>
            </a:lnSpc>
          </a:pPr>
          <a:r>
            <a:rPr lang="en-US" dirty="0"/>
            <a:t>ABV	0.128</a:t>
          </a:r>
        </a:p>
      </dgm:t>
    </dgm:pt>
    <dgm:pt modelId="{9DFF9165-C92F-45BE-B8C9-7C1DB2D17FC5}" type="parTrans" cxnId="{95F4E302-D10E-4EBA-9B02-86DF3913D8BC}">
      <dgm:prSet/>
      <dgm:spPr/>
      <dgm:t>
        <a:bodyPr/>
        <a:lstStyle/>
        <a:p>
          <a:endParaRPr lang="en-US"/>
        </a:p>
      </dgm:t>
    </dgm:pt>
    <dgm:pt modelId="{EA0ABE3F-E105-4BA4-909C-5C7395596206}" type="sibTrans" cxnId="{95F4E302-D10E-4EBA-9B02-86DF3913D8BC}">
      <dgm:prSet/>
      <dgm:spPr/>
      <dgm:t>
        <a:bodyPr/>
        <a:lstStyle/>
        <a:p>
          <a:endParaRPr lang="en-US"/>
        </a:p>
      </dgm:t>
    </dgm:pt>
    <dgm:pt modelId="{A28ED4C5-6F74-47E1-BCAE-EB51210D6CE0}" type="pres">
      <dgm:prSet presAssocID="{5EF0E058-FB49-43BA-B6EB-011FBD4CC5A9}" presName="root" presStyleCnt="0">
        <dgm:presLayoutVars>
          <dgm:dir/>
          <dgm:resizeHandles val="exact"/>
        </dgm:presLayoutVars>
      </dgm:prSet>
      <dgm:spPr/>
    </dgm:pt>
    <dgm:pt modelId="{6D0F92EC-0196-4E82-85D8-06D4E096C395}" type="pres">
      <dgm:prSet presAssocID="{651A64DD-362C-4F2E-9A10-9FA01C00F28E}" presName="compNode" presStyleCnt="0"/>
      <dgm:spPr/>
    </dgm:pt>
    <dgm:pt modelId="{CC32EA4A-8F4D-4D96-A5AA-98000B4B32AF}" type="pres">
      <dgm:prSet presAssocID="{651A64DD-362C-4F2E-9A10-9FA01C00F28E}" presName="bgRect" presStyleLbl="bgShp" presStyleIdx="0" presStyleCnt="2"/>
      <dgm:spPr/>
    </dgm:pt>
    <dgm:pt modelId="{AA94CBFB-6912-4B60-BF48-ECCC033AED6F}" type="pres">
      <dgm:prSet presAssocID="{651A64DD-362C-4F2E-9A10-9FA01C00F28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ke"/>
        </a:ext>
      </dgm:extLst>
    </dgm:pt>
    <dgm:pt modelId="{97EB80DB-09AF-41A0-9805-E7F6E6D75492}" type="pres">
      <dgm:prSet presAssocID="{651A64DD-362C-4F2E-9A10-9FA01C00F28E}" presName="spaceRect" presStyleCnt="0"/>
      <dgm:spPr/>
    </dgm:pt>
    <dgm:pt modelId="{02E65C08-E8CE-4E38-9A20-082B4BE540F4}" type="pres">
      <dgm:prSet presAssocID="{651A64DD-362C-4F2E-9A10-9FA01C00F28E}" presName="parTx" presStyleLbl="revTx" presStyleIdx="0" presStyleCnt="2">
        <dgm:presLayoutVars>
          <dgm:chMax val="0"/>
          <dgm:chPref val="0"/>
        </dgm:presLayoutVars>
      </dgm:prSet>
      <dgm:spPr/>
    </dgm:pt>
    <dgm:pt modelId="{FF7BFFE3-5CEC-4F12-B201-EE14AE0F4F60}" type="pres">
      <dgm:prSet presAssocID="{A3A27E8A-9136-4937-BF38-EF98C50F91A7}" presName="sibTrans" presStyleCnt="0"/>
      <dgm:spPr/>
    </dgm:pt>
    <dgm:pt modelId="{591B467A-6559-4761-9B4C-5903D88623DF}" type="pres">
      <dgm:prSet presAssocID="{AD82E6F6-8261-4718-96A4-98B5DC7EFE77}" presName="compNode" presStyleCnt="0"/>
      <dgm:spPr/>
    </dgm:pt>
    <dgm:pt modelId="{67A61D37-67E6-407D-BEAC-33A8AE33AA75}" type="pres">
      <dgm:prSet presAssocID="{AD82E6F6-8261-4718-96A4-98B5DC7EFE77}" presName="bgRect" presStyleLbl="bgShp" presStyleIdx="1" presStyleCnt="2"/>
      <dgm:spPr/>
    </dgm:pt>
    <dgm:pt modelId="{DF7E3509-F7A6-45CF-A440-0FA69E937AA1}" type="pres">
      <dgm:prSet presAssocID="{AD82E6F6-8261-4718-96A4-98B5DC7EFE7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92946F6B-EEA6-4B25-AB6C-05EBEB6A4AC0}" type="pres">
      <dgm:prSet presAssocID="{AD82E6F6-8261-4718-96A4-98B5DC7EFE77}" presName="spaceRect" presStyleCnt="0"/>
      <dgm:spPr/>
    </dgm:pt>
    <dgm:pt modelId="{D4A1DD85-CA54-4291-A820-F778176A3122}" type="pres">
      <dgm:prSet presAssocID="{AD82E6F6-8261-4718-96A4-98B5DC7EFE77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95F4E302-D10E-4EBA-9B02-86DF3913D8BC}" srcId="{5EF0E058-FB49-43BA-B6EB-011FBD4CC5A9}" destId="{AD82E6F6-8261-4718-96A4-98B5DC7EFE77}" srcOrd="1" destOrd="0" parTransId="{9DFF9165-C92F-45BE-B8C9-7C1DB2D17FC5}" sibTransId="{EA0ABE3F-E105-4BA4-909C-5C7395596206}"/>
    <dgm:cxn modelId="{11C26A17-658F-4BE7-8721-129C5650C43F}" type="presOf" srcId="{651A64DD-362C-4F2E-9A10-9FA01C00F28E}" destId="{02E65C08-E8CE-4E38-9A20-082B4BE540F4}" srcOrd="0" destOrd="0" presId="urn:microsoft.com/office/officeart/2018/2/layout/IconVerticalSolidList"/>
    <dgm:cxn modelId="{17BF0362-C86B-42A5-B3B3-411916216772}" type="presOf" srcId="{5EF0E058-FB49-43BA-B6EB-011FBD4CC5A9}" destId="{A28ED4C5-6F74-47E1-BCAE-EB51210D6CE0}" srcOrd="0" destOrd="0" presId="urn:microsoft.com/office/officeart/2018/2/layout/IconVerticalSolidList"/>
    <dgm:cxn modelId="{DB27BA48-F534-42F9-8550-79035929E866}" type="presOf" srcId="{AD82E6F6-8261-4718-96A4-98B5DC7EFE77}" destId="{D4A1DD85-CA54-4291-A820-F778176A3122}" srcOrd="0" destOrd="0" presId="urn:microsoft.com/office/officeart/2018/2/layout/IconVerticalSolidList"/>
    <dgm:cxn modelId="{B0A526F3-07D5-43F0-88B3-F28451363E3A}" srcId="{5EF0E058-FB49-43BA-B6EB-011FBD4CC5A9}" destId="{651A64DD-362C-4F2E-9A10-9FA01C00F28E}" srcOrd="0" destOrd="0" parTransId="{2B61C3B7-2380-4F62-82C9-138EFC344019}" sibTransId="{A3A27E8A-9136-4937-BF38-EF98C50F91A7}"/>
    <dgm:cxn modelId="{B7F6C672-1B3E-444D-8530-0E718535FD9C}" type="presParOf" srcId="{A28ED4C5-6F74-47E1-BCAE-EB51210D6CE0}" destId="{6D0F92EC-0196-4E82-85D8-06D4E096C395}" srcOrd="0" destOrd="0" presId="urn:microsoft.com/office/officeart/2018/2/layout/IconVerticalSolidList"/>
    <dgm:cxn modelId="{68A0DFAC-1CBC-41D0-9CBB-7788F62869F1}" type="presParOf" srcId="{6D0F92EC-0196-4E82-85D8-06D4E096C395}" destId="{CC32EA4A-8F4D-4D96-A5AA-98000B4B32AF}" srcOrd="0" destOrd="0" presId="urn:microsoft.com/office/officeart/2018/2/layout/IconVerticalSolidList"/>
    <dgm:cxn modelId="{C23259CB-1E69-4418-B1FE-86033AE7BB57}" type="presParOf" srcId="{6D0F92EC-0196-4E82-85D8-06D4E096C395}" destId="{AA94CBFB-6912-4B60-BF48-ECCC033AED6F}" srcOrd="1" destOrd="0" presId="urn:microsoft.com/office/officeart/2018/2/layout/IconVerticalSolidList"/>
    <dgm:cxn modelId="{66DCCB1F-A8A9-4DC3-80A6-0B6B511BE578}" type="presParOf" srcId="{6D0F92EC-0196-4E82-85D8-06D4E096C395}" destId="{97EB80DB-09AF-41A0-9805-E7F6E6D75492}" srcOrd="2" destOrd="0" presId="urn:microsoft.com/office/officeart/2018/2/layout/IconVerticalSolidList"/>
    <dgm:cxn modelId="{9D030A9E-2E58-4179-8F17-B64B6A6A1BCD}" type="presParOf" srcId="{6D0F92EC-0196-4E82-85D8-06D4E096C395}" destId="{02E65C08-E8CE-4E38-9A20-082B4BE540F4}" srcOrd="3" destOrd="0" presId="urn:microsoft.com/office/officeart/2018/2/layout/IconVerticalSolidList"/>
    <dgm:cxn modelId="{391BD279-31D7-4380-9CED-C15E098B6626}" type="presParOf" srcId="{A28ED4C5-6F74-47E1-BCAE-EB51210D6CE0}" destId="{FF7BFFE3-5CEC-4F12-B201-EE14AE0F4F60}" srcOrd="1" destOrd="0" presId="urn:microsoft.com/office/officeart/2018/2/layout/IconVerticalSolidList"/>
    <dgm:cxn modelId="{E55A4E64-A297-4B1F-B63E-DEC6F125239D}" type="presParOf" srcId="{A28ED4C5-6F74-47E1-BCAE-EB51210D6CE0}" destId="{591B467A-6559-4761-9B4C-5903D88623DF}" srcOrd="2" destOrd="0" presId="urn:microsoft.com/office/officeart/2018/2/layout/IconVerticalSolidList"/>
    <dgm:cxn modelId="{5FE838F4-CAC0-4059-BB10-EC1C0F07D2CF}" type="presParOf" srcId="{591B467A-6559-4761-9B4C-5903D88623DF}" destId="{67A61D37-67E6-407D-BEAC-33A8AE33AA75}" srcOrd="0" destOrd="0" presId="urn:microsoft.com/office/officeart/2018/2/layout/IconVerticalSolidList"/>
    <dgm:cxn modelId="{8A25E55F-85AE-4BC6-8092-EEB096047A88}" type="presParOf" srcId="{591B467A-6559-4761-9B4C-5903D88623DF}" destId="{DF7E3509-F7A6-45CF-A440-0FA69E937AA1}" srcOrd="1" destOrd="0" presId="urn:microsoft.com/office/officeart/2018/2/layout/IconVerticalSolidList"/>
    <dgm:cxn modelId="{186B1422-3FBB-43DF-BC8F-43D779FF6E0B}" type="presParOf" srcId="{591B467A-6559-4761-9B4C-5903D88623DF}" destId="{92946F6B-EEA6-4B25-AB6C-05EBEB6A4AC0}" srcOrd="2" destOrd="0" presId="urn:microsoft.com/office/officeart/2018/2/layout/IconVerticalSolidList"/>
    <dgm:cxn modelId="{573ED56C-4BBA-409E-A53A-C49FB216BA67}" type="presParOf" srcId="{591B467A-6559-4761-9B4C-5903D88623DF}" destId="{D4A1DD85-CA54-4291-A820-F778176A312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F3630AA-0975-4DF1-A550-6FF027C0A3A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B49170BE-BC57-47C6-A81A-91EE16DBFFEB}">
      <dgm:prSet custT="1"/>
      <dgm:spPr/>
      <dgm:t>
        <a:bodyPr/>
        <a:lstStyle/>
        <a:p>
          <a:r>
            <a:rPr lang="en-US" sz="6000" dirty="0"/>
            <a:t>Astoria, OR</a:t>
          </a:r>
        </a:p>
      </dgm:t>
    </dgm:pt>
    <dgm:pt modelId="{DE273D9F-9849-4DD2-89D9-04BD5D9D4F2E}" type="parTrans" cxnId="{D46C1A98-4A89-4DEE-A8EE-BB992FFBBB92}">
      <dgm:prSet/>
      <dgm:spPr/>
      <dgm:t>
        <a:bodyPr/>
        <a:lstStyle/>
        <a:p>
          <a:endParaRPr lang="en-US"/>
        </a:p>
      </dgm:t>
    </dgm:pt>
    <dgm:pt modelId="{754C6682-BD25-4CB6-B704-AB9A1A0DDE18}" type="sibTrans" cxnId="{D46C1A98-4A89-4DEE-A8EE-BB992FFBBB92}">
      <dgm:prSet/>
      <dgm:spPr/>
      <dgm:t>
        <a:bodyPr/>
        <a:lstStyle/>
        <a:p>
          <a:endParaRPr lang="en-US"/>
        </a:p>
      </dgm:t>
    </dgm:pt>
    <dgm:pt modelId="{27166DA7-06CC-4BBA-B2E6-E8D85988E152}">
      <dgm:prSet/>
      <dgm:spPr/>
      <dgm:t>
        <a:bodyPr/>
        <a:lstStyle/>
        <a:p>
          <a:r>
            <a:rPr lang="en-US"/>
            <a:t>Bitter Bitch Imperial IPA		IBU	138</a:t>
          </a:r>
        </a:p>
      </dgm:t>
    </dgm:pt>
    <dgm:pt modelId="{EBEB5666-AFA8-47B9-9DE3-F8BB48D5CEE9}" type="parTrans" cxnId="{1C3D18DF-ADD0-42F5-91FF-716B7AF4F627}">
      <dgm:prSet/>
      <dgm:spPr/>
      <dgm:t>
        <a:bodyPr/>
        <a:lstStyle/>
        <a:p>
          <a:endParaRPr lang="en-US"/>
        </a:p>
      </dgm:t>
    </dgm:pt>
    <dgm:pt modelId="{A5177B5B-C45A-4324-9729-C858B9EE87F4}" type="sibTrans" cxnId="{1C3D18DF-ADD0-42F5-91FF-716B7AF4F627}">
      <dgm:prSet/>
      <dgm:spPr/>
      <dgm:t>
        <a:bodyPr/>
        <a:lstStyle/>
        <a:p>
          <a:endParaRPr lang="en-US"/>
        </a:p>
      </dgm:t>
    </dgm:pt>
    <dgm:pt modelId="{47A6BD8A-6CE2-43D0-9594-4457A5A68EBF}" type="pres">
      <dgm:prSet presAssocID="{AF3630AA-0975-4DF1-A550-6FF027C0A3A6}" presName="root" presStyleCnt="0">
        <dgm:presLayoutVars>
          <dgm:dir/>
          <dgm:resizeHandles val="exact"/>
        </dgm:presLayoutVars>
      </dgm:prSet>
      <dgm:spPr/>
    </dgm:pt>
    <dgm:pt modelId="{80F60F0F-A5E1-4E52-B6E4-444956E12A03}" type="pres">
      <dgm:prSet presAssocID="{B49170BE-BC57-47C6-A81A-91EE16DBFFEB}" presName="compNode" presStyleCnt="0"/>
      <dgm:spPr/>
    </dgm:pt>
    <dgm:pt modelId="{6A3EB875-CED5-4FA1-A468-B2F4AE401F3C}" type="pres">
      <dgm:prSet presAssocID="{B49170BE-BC57-47C6-A81A-91EE16DBFFEB}" presName="bgRect" presStyleLbl="bgShp" presStyleIdx="0" presStyleCnt="2"/>
      <dgm:spPr/>
    </dgm:pt>
    <dgm:pt modelId="{328500C4-3C7D-4C26-BB1F-E35F2D70C9CD}" type="pres">
      <dgm:prSet presAssocID="{B49170BE-BC57-47C6-A81A-91EE16DBFFE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2B532448-0FE2-4F0B-B892-76BDBE9E9432}" type="pres">
      <dgm:prSet presAssocID="{B49170BE-BC57-47C6-A81A-91EE16DBFFEB}" presName="spaceRect" presStyleCnt="0"/>
      <dgm:spPr/>
    </dgm:pt>
    <dgm:pt modelId="{6AF2EC78-DB3A-4883-8F2D-B32054F4B4D5}" type="pres">
      <dgm:prSet presAssocID="{B49170BE-BC57-47C6-A81A-91EE16DBFFEB}" presName="parTx" presStyleLbl="revTx" presStyleIdx="0" presStyleCnt="2">
        <dgm:presLayoutVars>
          <dgm:chMax val="0"/>
          <dgm:chPref val="0"/>
        </dgm:presLayoutVars>
      </dgm:prSet>
      <dgm:spPr/>
    </dgm:pt>
    <dgm:pt modelId="{32AC0394-7272-4772-AC8A-9D1C7BA1DD11}" type="pres">
      <dgm:prSet presAssocID="{754C6682-BD25-4CB6-B704-AB9A1A0DDE18}" presName="sibTrans" presStyleCnt="0"/>
      <dgm:spPr/>
    </dgm:pt>
    <dgm:pt modelId="{D3F11A12-F251-4B5E-B4BB-5406426812A7}" type="pres">
      <dgm:prSet presAssocID="{27166DA7-06CC-4BBA-B2E6-E8D85988E152}" presName="compNode" presStyleCnt="0"/>
      <dgm:spPr/>
    </dgm:pt>
    <dgm:pt modelId="{EEAB9480-A708-4260-858B-989ECC54C791}" type="pres">
      <dgm:prSet presAssocID="{27166DA7-06CC-4BBA-B2E6-E8D85988E152}" presName="bgRect" presStyleLbl="bgShp" presStyleIdx="1" presStyleCnt="2"/>
      <dgm:spPr/>
    </dgm:pt>
    <dgm:pt modelId="{8AFB82F4-DBB6-4A72-ADA2-365349B8DB3E}" type="pres">
      <dgm:prSet presAssocID="{27166DA7-06CC-4BBA-B2E6-E8D85988E15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e"/>
        </a:ext>
      </dgm:extLst>
    </dgm:pt>
    <dgm:pt modelId="{6008641F-FAC3-44D3-930E-3F18D8D9F9B5}" type="pres">
      <dgm:prSet presAssocID="{27166DA7-06CC-4BBA-B2E6-E8D85988E152}" presName="spaceRect" presStyleCnt="0"/>
      <dgm:spPr/>
    </dgm:pt>
    <dgm:pt modelId="{C6EF3372-8BA4-4FF4-8356-2F41C90514DE}" type="pres">
      <dgm:prSet presAssocID="{27166DA7-06CC-4BBA-B2E6-E8D85988E152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C0971C81-17D7-4C70-9D1C-EC2A732CEC9E}" type="presOf" srcId="{27166DA7-06CC-4BBA-B2E6-E8D85988E152}" destId="{C6EF3372-8BA4-4FF4-8356-2F41C90514DE}" srcOrd="0" destOrd="0" presId="urn:microsoft.com/office/officeart/2018/2/layout/IconVerticalSolidList"/>
    <dgm:cxn modelId="{E4192788-DF76-45EB-9CF9-20BCBAC7E3FD}" type="presOf" srcId="{AF3630AA-0975-4DF1-A550-6FF027C0A3A6}" destId="{47A6BD8A-6CE2-43D0-9594-4457A5A68EBF}" srcOrd="0" destOrd="0" presId="urn:microsoft.com/office/officeart/2018/2/layout/IconVerticalSolidList"/>
    <dgm:cxn modelId="{D46C1A98-4A89-4DEE-A8EE-BB992FFBBB92}" srcId="{AF3630AA-0975-4DF1-A550-6FF027C0A3A6}" destId="{B49170BE-BC57-47C6-A81A-91EE16DBFFEB}" srcOrd="0" destOrd="0" parTransId="{DE273D9F-9849-4DD2-89D9-04BD5D9D4F2E}" sibTransId="{754C6682-BD25-4CB6-B704-AB9A1A0DDE18}"/>
    <dgm:cxn modelId="{2C3BB2BA-E8B5-45D4-A507-54ADB611456F}" type="presOf" srcId="{B49170BE-BC57-47C6-A81A-91EE16DBFFEB}" destId="{6AF2EC78-DB3A-4883-8F2D-B32054F4B4D5}" srcOrd="0" destOrd="0" presId="urn:microsoft.com/office/officeart/2018/2/layout/IconVerticalSolidList"/>
    <dgm:cxn modelId="{1C3D18DF-ADD0-42F5-91FF-716B7AF4F627}" srcId="{AF3630AA-0975-4DF1-A550-6FF027C0A3A6}" destId="{27166DA7-06CC-4BBA-B2E6-E8D85988E152}" srcOrd="1" destOrd="0" parTransId="{EBEB5666-AFA8-47B9-9DE3-F8BB48D5CEE9}" sibTransId="{A5177B5B-C45A-4324-9729-C858B9EE87F4}"/>
    <dgm:cxn modelId="{AEFBC0D4-EF92-4EC3-9E4C-CFEC4B0988FD}" type="presParOf" srcId="{47A6BD8A-6CE2-43D0-9594-4457A5A68EBF}" destId="{80F60F0F-A5E1-4E52-B6E4-444956E12A03}" srcOrd="0" destOrd="0" presId="urn:microsoft.com/office/officeart/2018/2/layout/IconVerticalSolidList"/>
    <dgm:cxn modelId="{C469388E-C586-436D-8A91-42634FD17C0F}" type="presParOf" srcId="{80F60F0F-A5E1-4E52-B6E4-444956E12A03}" destId="{6A3EB875-CED5-4FA1-A468-B2F4AE401F3C}" srcOrd="0" destOrd="0" presId="urn:microsoft.com/office/officeart/2018/2/layout/IconVerticalSolidList"/>
    <dgm:cxn modelId="{06A9BBDD-3021-400E-85FD-3ABC8E86659D}" type="presParOf" srcId="{80F60F0F-A5E1-4E52-B6E4-444956E12A03}" destId="{328500C4-3C7D-4C26-BB1F-E35F2D70C9CD}" srcOrd="1" destOrd="0" presId="urn:microsoft.com/office/officeart/2018/2/layout/IconVerticalSolidList"/>
    <dgm:cxn modelId="{41418849-D329-4B16-89B8-6FB4C94326FB}" type="presParOf" srcId="{80F60F0F-A5E1-4E52-B6E4-444956E12A03}" destId="{2B532448-0FE2-4F0B-B892-76BDBE9E9432}" srcOrd="2" destOrd="0" presId="urn:microsoft.com/office/officeart/2018/2/layout/IconVerticalSolidList"/>
    <dgm:cxn modelId="{8214050E-4E2F-42F9-8DED-8BDD32E97BCB}" type="presParOf" srcId="{80F60F0F-A5E1-4E52-B6E4-444956E12A03}" destId="{6AF2EC78-DB3A-4883-8F2D-B32054F4B4D5}" srcOrd="3" destOrd="0" presId="urn:microsoft.com/office/officeart/2018/2/layout/IconVerticalSolidList"/>
    <dgm:cxn modelId="{38C6F162-DC59-4C40-951F-38023F032A00}" type="presParOf" srcId="{47A6BD8A-6CE2-43D0-9594-4457A5A68EBF}" destId="{32AC0394-7272-4772-AC8A-9D1C7BA1DD11}" srcOrd="1" destOrd="0" presId="urn:microsoft.com/office/officeart/2018/2/layout/IconVerticalSolidList"/>
    <dgm:cxn modelId="{A085B5F7-8F87-4F09-8CA4-5A58C3B35E76}" type="presParOf" srcId="{47A6BD8A-6CE2-43D0-9594-4457A5A68EBF}" destId="{D3F11A12-F251-4B5E-B4BB-5406426812A7}" srcOrd="2" destOrd="0" presId="urn:microsoft.com/office/officeart/2018/2/layout/IconVerticalSolidList"/>
    <dgm:cxn modelId="{6606BA9F-EF38-42C7-924B-7C010D9618F9}" type="presParOf" srcId="{D3F11A12-F251-4B5E-B4BB-5406426812A7}" destId="{EEAB9480-A708-4260-858B-989ECC54C791}" srcOrd="0" destOrd="0" presId="urn:microsoft.com/office/officeart/2018/2/layout/IconVerticalSolidList"/>
    <dgm:cxn modelId="{82624989-B599-49C0-8867-7A7A8A101A0E}" type="presParOf" srcId="{D3F11A12-F251-4B5E-B4BB-5406426812A7}" destId="{8AFB82F4-DBB6-4A72-ADA2-365349B8DB3E}" srcOrd="1" destOrd="0" presId="urn:microsoft.com/office/officeart/2018/2/layout/IconVerticalSolidList"/>
    <dgm:cxn modelId="{5F022073-D0F5-446C-BFC1-C1ACD61BADF9}" type="presParOf" srcId="{D3F11A12-F251-4B5E-B4BB-5406426812A7}" destId="{6008641F-FAC3-44D3-930E-3F18D8D9F9B5}" srcOrd="2" destOrd="0" presId="urn:microsoft.com/office/officeart/2018/2/layout/IconVerticalSolidList"/>
    <dgm:cxn modelId="{BF2621D8-0BE4-407C-ABC2-591AE69A3FF9}" type="presParOf" srcId="{D3F11A12-F251-4B5E-B4BB-5406426812A7}" destId="{C6EF3372-8BA4-4FF4-8356-2F41C90514D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B17BE53-BE10-4E12-8555-F4B53E6A8B2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2AD6CDF-74F8-48A8-B8B0-A15B5124E765}">
      <dgm:prSet/>
      <dgm:spPr/>
      <dgm:t>
        <a:bodyPr/>
        <a:lstStyle/>
        <a:p>
          <a:r>
            <a:rPr lang="en-US" b="1" dirty="0"/>
            <a:t>      ALE  IPA</a:t>
          </a:r>
          <a:endParaRPr lang="en-US" dirty="0"/>
        </a:p>
      </dgm:t>
    </dgm:pt>
    <dgm:pt modelId="{85C9DE5E-8A96-4789-B8B7-9F70F210DD39}" type="parTrans" cxnId="{D8122D6A-970E-4E1F-A19A-61F4FBAD3A7C}">
      <dgm:prSet/>
      <dgm:spPr/>
      <dgm:t>
        <a:bodyPr/>
        <a:lstStyle/>
        <a:p>
          <a:endParaRPr lang="en-US"/>
        </a:p>
      </dgm:t>
    </dgm:pt>
    <dgm:pt modelId="{528FB8E7-DE1E-4402-87CD-7106ADAD9F4B}" type="sibTrans" cxnId="{D8122D6A-970E-4E1F-A19A-61F4FBAD3A7C}">
      <dgm:prSet/>
      <dgm:spPr/>
      <dgm:t>
        <a:bodyPr/>
        <a:lstStyle/>
        <a:p>
          <a:endParaRPr lang="en-US"/>
        </a:p>
      </dgm:t>
    </dgm:pt>
    <dgm:pt modelId="{460E4F77-AB03-467B-873A-169D03B50845}">
      <dgm:prSet/>
      <dgm:spPr/>
      <dgm:t>
        <a:bodyPr/>
        <a:lstStyle/>
        <a:p>
          <a:r>
            <a:rPr lang="en-US" b="1"/>
            <a:t>ALE 150  31</a:t>
          </a:r>
          <a:endParaRPr lang="en-US"/>
        </a:p>
      </dgm:t>
    </dgm:pt>
    <dgm:pt modelId="{3BBDAB91-E359-4009-9B67-3CE8467F7CAB}" type="parTrans" cxnId="{21EA17B7-B25A-41DA-9E03-48CD0FA9A095}">
      <dgm:prSet/>
      <dgm:spPr/>
      <dgm:t>
        <a:bodyPr/>
        <a:lstStyle/>
        <a:p>
          <a:endParaRPr lang="en-US"/>
        </a:p>
      </dgm:t>
    </dgm:pt>
    <dgm:pt modelId="{8012D484-F4C3-4A03-92E2-6495DE155709}" type="sibTrans" cxnId="{21EA17B7-B25A-41DA-9E03-48CD0FA9A095}">
      <dgm:prSet/>
      <dgm:spPr/>
      <dgm:t>
        <a:bodyPr/>
        <a:lstStyle/>
        <a:p>
          <a:endParaRPr lang="en-US"/>
        </a:p>
      </dgm:t>
    </dgm:pt>
    <dgm:pt modelId="{23C4A19C-6F9F-43D6-915C-977C8920BE1A}">
      <dgm:prSet/>
      <dgm:spPr/>
      <dgm:t>
        <a:bodyPr/>
        <a:lstStyle/>
        <a:p>
          <a:r>
            <a:rPr lang="en-US" b="1"/>
            <a:t>IPA  13  89</a:t>
          </a:r>
          <a:endParaRPr lang="en-US"/>
        </a:p>
      </dgm:t>
    </dgm:pt>
    <dgm:pt modelId="{0C94B1BD-4A1C-4164-820C-DDA8EF5553C7}" type="parTrans" cxnId="{EB9A0CC5-504F-4898-9C0F-D2F4EB9F78A5}">
      <dgm:prSet/>
      <dgm:spPr/>
      <dgm:t>
        <a:bodyPr/>
        <a:lstStyle/>
        <a:p>
          <a:endParaRPr lang="en-US"/>
        </a:p>
      </dgm:t>
    </dgm:pt>
    <dgm:pt modelId="{8AB81D42-1B57-4606-9EE4-54C52378BDB6}" type="sibTrans" cxnId="{EB9A0CC5-504F-4898-9C0F-D2F4EB9F78A5}">
      <dgm:prSet/>
      <dgm:spPr/>
      <dgm:t>
        <a:bodyPr/>
        <a:lstStyle/>
        <a:p>
          <a:endParaRPr lang="en-US"/>
        </a:p>
      </dgm:t>
    </dgm:pt>
    <dgm:pt modelId="{6D00E35A-8067-4376-9895-AA21C11DF45E}">
      <dgm:prSet/>
      <dgm:spPr/>
      <dgm:t>
        <a:bodyPr/>
        <a:lstStyle/>
        <a:p>
          <a:r>
            <a:rPr lang="en-US" b="1"/>
            <a:t>* Accuracy : 0.8445         </a:t>
          </a:r>
          <a:endParaRPr lang="en-US"/>
        </a:p>
      </dgm:t>
    </dgm:pt>
    <dgm:pt modelId="{D4B688F3-7AC3-4C49-AB5E-9EBCE20A5500}" type="parTrans" cxnId="{963F017F-9A64-423B-BCD9-37BCC9414076}">
      <dgm:prSet/>
      <dgm:spPr/>
      <dgm:t>
        <a:bodyPr/>
        <a:lstStyle/>
        <a:p>
          <a:endParaRPr lang="en-US"/>
        </a:p>
      </dgm:t>
    </dgm:pt>
    <dgm:pt modelId="{9914FD64-A42F-4D6F-B995-B8123D4F7263}" type="sibTrans" cxnId="{963F017F-9A64-423B-BCD9-37BCC9414076}">
      <dgm:prSet/>
      <dgm:spPr/>
      <dgm:t>
        <a:bodyPr/>
        <a:lstStyle/>
        <a:p>
          <a:endParaRPr lang="en-US"/>
        </a:p>
      </dgm:t>
    </dgm:pt>
    <dgm:pt modelId="{BA5EECC4-FDA3-4959-8805-819F80A4AA5D}" type="pres">
      <dgm:prSet presAssocID="{7B17BE53-BE10-4E12-8555-F4B53E6A8B2A}" presName="linear" presStyleCnt="0">
        <dgm:presLayoutVars>
          <dgm:dir/>
          <dgm:animLvl val="lvl"/>
          <dgm:resizeHandles val="exact"/>
        </dgm:presLayoutVars>
      </dgm:prSet>
      <dgm:spPr/>
    </dgm:pt>
    <dgm:pt modelId="{C48CBAB7-3D14-4AD5-8F70-FBAA205524BD}" type="pres">
      <dgm:prSet presAssocID="{02AD6CDF-74F8-48A8-B8B0-A15B5124E765}" presName="parentLin" presStyleCnt="0"/>
      <dgm:spPr/>
    </dgm:pt>
    <dgm:pt modelId="{6BFA430D-03E4-4894-8D4B-15DD63240558}" type="pres">
      <dgm:prSet presAssocID="{02AD6CDF-74F8-48A8-B8B0-A15B5124E765}" presName="parentLeftMargin" presStyleLbl="node1" presStyleIdx="0" presStyleCnt="4"/>
      <dgm:spPr/>
    </dgm:pt>
    <dgm:pt modelId="{21C40875-6FB7-477A-AAC0-B29D52EE4CE9}" type="pres">
      <dgm:prSet presAssocID="{02AD6CDF-74F8-48A8-B8B0-A15B5124E76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E89BC6E-0927-4B79-95CD-6EC889720685}" type="pres">
      <dgm:prSet presAssocID="{02AD6CDF-74F8-48A8-B8B0-A15B5124E765}" presName="negativeSpace" presStyleCnt="0"/>
      <dgm:spPr/>
    </dgm:pt>
    <dgm:pt modelId="{D2258A73-2BED-4DD4-B6EF-4D2DBCC38132}" type="pres">
      <dgm:prSet presAssocID="{02AD6CDF-74F8-48A8-B8B0-A15B5124E765}" presName="childText" presStyleLbl="conFgAcc1" presStyleIdx="0" presStyleCnt="4">
        <dgm:presLayoutVars>
          <dgm:bulletEnabled val="1"/>
        </dgm:presLayoutVars>
      </dgm:prSet>
      <dgm:spPr/>
    </dgm:pt>
    <dgm:pt modelId="{2C1F4C1F-FF9A-413A-815E-FCBE35BC147A}" type="pres">
      <dgm:prSet presAssocID="{528FB8E7-DE1E-4402-87CD-7106ADAD9F4B}" presName="spaceBetweenRectangles" presStyleCnt="0"/>
      <dgm:spPr/>
    </dgm:pt>
    <dgm:pt modelId="{084EA719-EF50-441B-878C-0BF9DAA659D9}" type="pres">
      <dgm:prSet presAssocID="{460E4F77-AB03-467B-873A-169D03B50845}" presName="parentLin" presStyleCnt="0"/>
      <dgm:spPr/>
    </dgm:pt>
    <dgm:pt modelId="{386A17FA-1882-4B99-A989-86FB19CF6EBD}" type="pres">
      <dgm:prSet presAssocID="{460E4F77-AB03-467B-873A-169D03B50845}" presName="parentLeftMargin" presStyleLbl="node1" presStyleIdx="0" presStyleCnt="4"/>
      <dgm:spPr/>
    </dgm:pt>
    <dgm:pt modelId="{D48F3046-34B8-485F-B8A0-84B0019C9A43}" type="pres">
      <dgm:prSet presAssocID="{460E4F77-AB03-467B-873A-169D03B5084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67C8B1A-66C6-4A30-B77D-6642D5D09AC9}" type="pres">
      <dgm:prSet presAssocID="{460E4F77-AB03-467B-873A-169D03B50845}" presName="negativeSpace" presStyleCnt="0"/>
      <dgm:spPr/>
    </dgm:pt>
    <dgm:pt modelId="{97F56F45-BC51-4CB9-A266-1209BBE21807}" type="pres">
      <dgm:prSet presAssocID="{460E4F77-AB03-467B-873A-169D03B50845}" presName="childText" presStyleLbl="conFgAcc1" presStyleIdx="1" presStyleCnt="4">
        <dgm:presLayoutVars>
          <dgm:bulletEnabled val="1"/>
        </dgm:presLayoutVars>
      </dgm:prSet>
      <dgm:spPr/>
    </dgm:pt>
    <dgm:pt modelId="{5D8999C7-E6F6-4CAB-8DD2-C74E63E83A9A}" type="pres">
      <dgm:prSet presAssocID="{8012D484-F4C3-4A03-92E2-6495DE155709}" presName="spaceBetweenRectangles" presStyleCnt="0"/>
      <dgm:spPr/>
    </dgm:pt>
    <dgm:pt modelId="{7737D8F0-74F0-413F-881C-29A72C313D51}" type="pres">
      <dgm:prSet presAssocID="{23C4A19C-6F9F-43D6-915C-977C8920BE1A}" presName="parentLin" presStyleCnt="0"/>
      <dgm:spPr/>
    </dgm:pt>
    <dgm:pt modelId="{79AC880E-9E80-409D-8AC6-C8FAE33BAEA9}" type="pres">
      <dgm:prSet presAssocID="{23C4A19C-6F9F-43D6-915C-977C8920BE1A}" presName="parentLeftMargin" presStyleLbl="node1" presStyleIdx="1" presStyleCnt="4"/>
      <dgm:spPr/>
    </dgm:pt>
    <dgm:pt modelId="{244D649C-5BBA-492F-9A88-680702471C36}" type="pres">
      <dgm:prSet presAssocID="{23C4A19C-6F9F-43D6-915C-977C8920BE1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42BDDBA-25E2-4D3A-BD0F-C4F6F70C3697}" type="pres">
      <dgm:prSet presAssocID="{23C4A19C-6F9F-43D6-915C-977C8920BE1A}" presName="negativeSpace" presStyleCnt="0"/>
      <dgm:spPr/>
    </dgm:pt>
    <dgm:pt modelId="{94683FBF-A628-4DC5-80C2-7915D247CBE1}" type="pres">
      <dgm:prSet presAssocID="{23C4A19C-6F9F-43D6-915C-977C8920BE1A}" presName="childText" presStyleLbl="conFgAcc1" presStyleIdx="2" presStyleCnt="4">
        <dgm:presLayoutVars>
          <dgm:bulletEnabled val="1"/>
        </dgm:presLayoutVars>
      </dgm:prSet>
      <dgm:spPr/>
    </dgm:pt>
    <dgm:pt modelId="{D2894B60-56CB-4017-B815-6E2D67D89B59}" type="pres">
      <dgm:prSet presAssocID="{8AB81D42-1B57-4606-9EE4-54C52378BDB6}" presName="spaceBetweenRectangles" presStyleCnt="0"/>
      <dgm:spPr/>
    </dgm:pt>
    <dgm:pt modelId="{88A66EAD-5F0F-46D1-9DEF-0F751BD3C4FF}" type="pres">
      <dgm:prSet presAssocID="{6D00E35A-8067-4376-9895-AA21C11DF45E}" presName="parentLin" presStyleCnt="0"/>
      <dgm:spPr/>
    </dgm:pt>
    <dgm:pt modelId="{7DCA92F6-73CB-47AB-8966-FC27A4753C82}" type="pres">
      <dgm:prSet presAssocID="{6D00E35A-8067-4376-9895-AA21C11DF45E}" presName="parentLeftMargin" presStyleLbl="node1" presStyleIdx="2" presStyleCnt="4"/>
      <dgm:spPr/>
    </dgm:pt>
    <dgm:pt modelId="{450A7270-1366-4B7B-9898-B6D09B6FC79E}" type="pres">
      <dgm:prSet presAssocID="{6D00E35A-8067-4376-9895-AA21C11DF45E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5FACDA1-617C-42C2-A1ED-7CCB0D5F3F7F}" type="pres">
      <dgm:prSet presAssocID="{6D00E35A-8067-4376-9895-AA21C11DF45E}" presName="negativeSpace" presStyleCnt="0"/>
      <dgm:spPr/>
    </dgm:pt>
    <dgm:pt modelId="{AADB23AB-89A1-4E1B-ACB4-10F5ACCE3530}" type="pres">
      <dgm:prSet presAssocID="{6D00E35A-8067-4376-9895-AA21C11DF45E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B1C2606-750D-4E41-A56C-48903C7484A5}" type="presOf" srcId="{7B17BE53-BE10-4E12-8555-F4B53E6A8B2A}" destId="{BA5EECC4-FDA3-4959-8805-819F80A4AA5D}" srcOrd="0" destOrd="0" presId="urn:microsoft.com/office/officeart/2005/8/layout/list1"/>
    <dgm:cxn modelId="{30D8F112-9254-41E5-B546-84ECBA4D0601}" type="presOf" srcId="{6D00E35A-8067-4376-9895-AA21C11DF45E}" destId="{450A7270-1366-4B7B-9898-B6D09B6FC79E}" srcOrd="1" destOrd="0" presId="urn:microsoft.com/office/officeart/2005/8/layout/list1"/>
    <dgm:cxn modelId="{CC5D651E-F8AF-4A8B-BD95-7C23525C814A}" type="presOf" srcId="{23C4A19C-6F9F-43D6-915C-977C8920BE1A}" destId="{79AC880E-9E80-409D-8AC6-C8FAE33BAEA9}" srcOrd="0" destOrd="0" presId="urn:microsoft.com/office/officeart/2005/8/layout/list1"/>
    <dgm:cxn modelId="{4810F71F-F32E-4845-A606-68FE34C80A2D}" type="presOf" srcId="{02AD6CDF-74F8-48A8-B8B0-A15B5124E765}" destId="{21C40875-6FB7-477A-AAC0-B29D52EE4CE9}" srcOrd="1" destOrd="0" presId="urn:microsoft.com/office/officeart/2005/8/layout/list1"/>
    <dgm:cxn modelId="{10BB2D48-9BB9-4416-92D7-E3DF54A4793D}" type="presOf" srcId="{23C4A19C-6F9F-43D6-915C-977C8920BE1A}" destId="{244D649C-5BBA-492F-9A88-680702471C36}" srcOrd="1" destOrd="0" presId="urn:microsoft.com/office/officeart/2005/8/layout/list1"/>
    <dgm:cxn modelId="{D8122D6A-970E-4E1F-A19A-61F4FBAD3A7C}" srcId="{7B17BE53-BE10-4E12-8555-F4B53E6A8B2A}" destId="{02AD6CDF-74F8-48A8-B8B0-A15B5124E765}" srcOrd="0" destOrd="0" parTransId="{85C9DE5E-8A96-4789-B8B7-9F70F210DD39}" sibTransId="{528FB8E7-DE1E-4402-87CD-7106ADAD9F4B}"/>
    <dgm:cxn modelId="{A1A72553-158E-4E16-BD7F-5156E9CCF093}" type="presOf" srcId="{6D00E35A-8067-4376-9895-AA21C11DF45E}" destId="{7DCA92F6-73CB-47AB-8966-FC27A4753C82}" srcOrd="0" destOrd="0" presId="urn:microsoft.com/office/officeart/2005/8/layout/list1"/>
    <dgm:cxn modelId="{963F017F-9A64-423B-BCD9-37BCC9414076}" srcId="{7B17BE53-BE10-4E12-8555-F4B53E6A8B2A}" destId="{6D00E35A-8067-4376-9895-AA21C11DF45E}" srcOrd="3" destOrd="0" parTransId="{D4B688F3-7AC3-4C49-AB5E-9EBCE20A5500}" sibTransId="{9914FD64-A42F-4D6F-B995-B8123D4F7263}"/>
    <dgm:cxn modelId="{6C5D867F-1B52-4C71-B3F6-EFE26C69425F}" type="presOf" srcId="{02AD6CDF-74F8-48A8-B8B0-A15B5124E765}" destId="{6BFA430D-03E4-4894-8D4B-15DD63240558}" srcOrd="0" destOrd="0" presId="urn:microsoft.com/office/officeart/2005/8/layout/list1"/>
    <dgm:cxn modelId="{D8100F90-EF74-40E3-9BC5-9E98C5D3C927}" type="presOf" srcId="{460E4F77-AB03-467B-873A-169D03B50845}" destId="{386A17FA-1882-4B99-A989-86FB19CF6EBD}" srcOrd="0" destOrd="0" presId="urn:microsoft.com/office/officeart/2005/8/layout/list1"/>
    <dgm:cxn modelId="{21EA17B7-B25A-41DA-9E03-48CD0FA9A095}" srcId="{7B17BE53-BE10-4E12-8555-F4B53E6A8B2A}" destId="{460E4F77-AB03-467B-873A-169D03B50845}" srcOrd="1" destOrd="0" parTransId="{3BBDAB91-E359-4009-9B67-3CE8467F7CAB}" sibTransId="{8012D484-F4C3-4A03-92E2-6495DE155709}"/>
    <dgm:cxn modelId="{EB9A0CC5-504F-4898-9C0F-D2F4EB9F78A5}" srcId="{7B17BE53-BE10-4E12-8555-F4B53E6A8B2A}" destId="{23C4A19C-6F9F-43D6-915C-977C8920BE1A}" srcOrd="2" destOrd="0" parTransId="{0C94B1BD-4A1C-4164-820C-DDA8EF5553C7}" sibTransId="{8AB81D42-1B57-4606-9EE4-54C52378BDB6}"/>
    <dgm:cxn modelId="{F1375FCD-C1FD-48EE-ADDC-8D240BDD103C}" type="presOf" srcId="{460E4F77-AB03-467B-873A-169D03B50845}" destId="{D48F3046-34B8-485F-B8A0-84B0019C9A43}" srcOrd="1" destOrd="0" presId="urn:microsoft.com/office/officeart/2005/8/layout/list1"/>
    <dgm:cxn modelId="{7304304C-01B5-4D93-B802-D22668DA599B}" type="presParOf" srcId="{BA5EECC4-FDA3-4959-8805-819F80A4AA5D}" destId="{C48CBAB7-3D14-4AD5-8F70-FBAA205524BD}" srcOrd="0" destOrd="0" presId="urn:microsoft.com/office/officeart/2005/8/layout/list1"/>
    <dgm:cxn modelId="{C07A4ADE-5B9A-4C3F-9BFE-D304EB885248}" type="presParOf" srcId="{C48CBAB7-3D14-4AD5-8F70-FBAA205524BD}" destId="{6BFA430D-03E4-4894-8D4B-15DD63240558}" srcOrd="0" destOrd="0" presId="urn:microsoft.com/office/officeart/2005/8/layout/list1"/>
    <dgm:cxn modelId="{0A426512-7EA7-4AFE-88C9-BFD387984AF6}" type="presParOf" srcId="{C48CBAB7-3D14-4AD5-8F70-FBAA205524BD}" destId="{21C40875-6FB7-477A-AAC0-B29D52EE4CE9}" srcOrd="1" destOrd="0" presId="urn:microsoft.com/office/officeart/2005/8/layout/list1"/>
    <dgm:cxn modelId="{5D930438-A842-450E-89AE-28A65D634CC8}" type="presParOf" srcId="{BA5EECC4-FDA3-4959-8805-819F80A4AA5D}" destId="{0E89BC6E-0927-4B79-95CD-6EC889720685}" srcOrd="1" destOrd="0" presId="urn:microsoft.com/office/officeart/2005/8/layout/list1"/>
    <dgm:cxn modelId="{0EF34696-7F0E-4F02-B678-0C8EBD18BEF9}" type="presParOf" srcId="{BA5EECC4-FDA3-4959-8805-819F80A4AA5D}" destId="{D2258A73-2BED-4DD4-B6EF-4D2DBCC38132}" srcOrd="2" destOrd="0" presId="urn:microsoft.com/office/officeart/2005/8/layout/list1"/>
    <dgm:cxn modelId="{3A5DFFC9-0DE7-4259-8F5A-0113BE2549B6}" type="presParOf" srcId="{BA5EECC4-FDA3-4959-8805-819F80A4AA5D}" destId="{2C1F4C1F-FF9A-413A-815E-FCBE35BC147A}" srcOrd="3" destOrd="0" presId="urn:microsoft.com/office/officeart/2005/8/layout/list1"/>
    <dgm:cxn modelId="{DA429601-5A07-4D52-97C1-EB2F55AC9310}" type="presParOf" srcId="{BA5EECC4-FDA3-4959-8805-819F80A4AA5D}" destId="{084EA719-EF50-441B-878C-0BF9DAA659D9}" srcOrd="4" destOrd="0" presId="urn:microsoft.com/office/officeart/2005/8/layout/list1"/>
    <dgm:cxn modelId="{DD9822E7-81A1-4A10-B7EC-F3D61C3CC41D}" type="presParOf" srcId="{084EA719-EF50-441B-878C-0BF9DAA659D9}" destId="{386A17FA-1882-4B99-A989-86FB19CF6EBD}" srcOrd="0" destOrd="0" presId="urn:microsoft.com/office/officeart/2005/8/layout/list1"/>
    <dgm:cxn modelId="{7255C7E9-92ED-4C1E-B5DA-0743DF0F6630}" type="presParOf" srcId="{084EA719-EF50-441B-878C-0BF9DAA659D9}" destId="{D48F3046-34B8-485F-B8A0-84B0019C9A43}" srcOrd="1" destOrd="0" presId="urn:microsoft.com/office/officeart/2005/8/layout/list1"/>
    <dgm:cxn modelId="{94CE85C4-65D3-4570-A92F-6103FBC01058}" type="presParOf" srcId="{BA5EECC4-FDA3-4959-8805-819F80A4AA5D}" destId="{867C8B1A-66C6-4A30-B77D-6642D5D09AC9}" srcOrd="5" destOrd="0" presId="urn:microsoft.com/office/officeart/2005/8/layout/list1"/>
    <dgm:cxn modelId="{BCF92E3E-80D7-4E6C-9109-7EC37922F7AD}" type="presParOf" srcId="{BA5EECC4-FDA3-4959-8805-819F80A4AA5D}" destId="{97F56F45-BC51-4CB9-A266-1209BBE21807}" srcOrd="6" destOrd="0" presId="urn:microsoft.com/office/officeart/2005/8/layout/list1"/>
    <dgm:cxn modelId="{F8C2F419-BB47-40B7-8D24-50DACD547D30}" type="presParOf" srcId="{BA5EECC4-FDA3-4959-8805-819F80A4AA5D}" destId="{5D8999C7-E6F6-4CAB-8DD2-C74E63E83A9A}" srcOrd="7" destOrd="0" presId="urn:microsoft.com/office/officeart/2005/8/layout/list1"/>
    <dgm:cxn modelId="{4B4986C1-98B8-425B-B49A-E0EA3D730500}" type="presParOf" srcId="{BA5EECC4-FDA3-4959-8805-819F80A4AA5D}" destId="{7737D8F0-74F0-413F-881C-29A72C313D51}" srcOrd="8" destOrd="0" presId="urn:microsoft.com/office/officeart/2005/8/layout/list1"/>
    <dgm:cxn modelId="{F3711135-F9F4-4F2C-989C-B41532E81390}" type="presParOf" srcId="{7737D8F0-74F0-413F-881C-29A72C313D51}" destId="{79AC880E-9E80-409D-8AC6-C8FAE33BAEA9}" srcOrd="0" destOrd="0" presId="urn:microsoft.com/office/officeart/2005/8/layout/list1"/>
    <dgm:cxn modelId="{A9753C0F-83E4-49EB-9A47-0FA011CC2A56}" type="presParOf" srcId="{7737D8F0-74F0-413F-881C-29A72C313D51}" destId="{244D649C-5BBA-492F-9A88-680702471C36}" srcOrd="1" destOrd="0" presId="urn:microsoft.com/office/officeart/2005/8/layout/list1"/>
    <dgm:cxn modelId="{9324A51D-7F6C-4216-B5A3-BF8111105BC8}" type="presParOf" srcId="{BA5EECC4-FDA3-4959-8805-819F80A4AA5D}" destId="{242BDDBA-25E2-4D3A-BD0F-C4F6F70C3697}" srcOrd="9" destOrd="0" presId="urn:microsoft.com/office/officeart/2005/8/layout/list1"/>
    <dgm:cxn modelId="{5CC3C0CF-A91F-48CF-8BF3-917B412AAE49}" type="presParOf" srcId="{BA5EECC4-FDA3-4959-8805-819F80A4AA5D}" destId="{94683FBF-A628-4DC5-80C2-7915D247CBE1}" srcOrd="10" destOrd="0" presId="urn:microsoft.com/office/officeart/2005/8/layout/list1"/>
    <dgm:cxn modelId="{8D4D9422-5980-4854-87BE-BB3E973A5796}" type="presParOf" srcId="{BA5EECC4-FDA3-4959-8805-819F80A4AA5D}" destId="{D2894B60-56CB-4017-B815-6E2D67D89B59}" srcOrd="11" destOrd="0" presId="urn:microsoft.com/office/officeart/2005/8/layout/list1"/>
    <dgm:cxn modelId="{70229A2B-DA3E-44FC-91E0-ECA7C31A0F86}" type="presParOf" srcId="{BA5EECC4-FDA3-4959-8805-819F80A4AA5D}" destId="{88A66EAD-5F0F-46D1-9DEF-0F751BD3C4FF}" srcOrd="12" destOrd="0" presId="urn:microsoft.com/office/officeart/2005/8/layout/list1"/>
    <dgm:cxn modelId="{330604E7-3FE9-421A-AFD4-40CA10EA5760}" type="presParOf" srcId="{88A66EAD-5F0F-46D1-9DEF-0F751BD3C4FF}" destId="{7DCA92F6-73CB-47AB-8966-FC27A4753C82}" srcOrd="0" destOrd="0" presId="urn:microsoft.com/office/officeart/2005/8/layout/list1"/>
    <dgm:cxn modelId="{870BF4B7-7588-489E-8619-AD670EA1D44A}" type="presParOf" srcId="{88A66EAD-5F0F-46D1-9DEF-0F751BD3C4FF}" destId="{450A7270-1366-4B7B-9898-B6D09B6FC79E}" srcOrd="1" destOrd="0" presId="urn:microsoft.com/office/officeart/2005/8/layout/list1"/>
    <dgm:cxn modelId="{BB0D33BA-BD09-44BA-A428-7A4EDD31F461}" type="presParOf" srcId="{BA5EECC4-FDA3-4959-8805-819F80A4AA5D}" destId="{F5FACDA1-617C-42C2-A1ED-7CCB0D5F3F7F}" srcOrd="13" destOrd="0" presId="urn:microsoft.com/office/officeart/2005/8/layout/list1"/>
    <dgm:cxn modelId="{C5E2CB2C-A96B-4955-BAD7-B25EE1AF3CC6}" type="presParOf" srcId="{BA5EECC4-FDA3-4959-8805-819F80A4AA5D}" destId="{AADB23AB-89A1-4E1B-ACB4-10F5ACCE3530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BDD16B-6CBD-4280-AF03-CD5B5CCAFB91}">
      <dsp:nvSpPr>
        <dsp:cNvPr id="0" name=""/>
        <dsp:cNvSpPr/>
      </dsp:nvSpPr>
      <dsp:spPr>
        <a:xfrm>
          <a:off x="774129" y="709809"/>
          <a:ext cx="1255425" cy="12554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1BECF3-F710-4439-9FB3-C59D28297F69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B796DF-B589-4D95-B0D9-1CF758D4AE1B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b="1" kern="1200"/>
            <a:t>Brew_ID: Unique identifier of the brewery.</a:t>
          </a:r>
          <a:endParaRPr lang="en-US" sz="1700" kern="1200"/>
        </a:p>
      </dsp:txBody>
      <dsp:txXfrm>
        <a:off x="372805" y="2356270"/>
        <a:ext cx="2058075" cy="720000"/>
      </dsp:txXfrm>
    </dsp:sp>
    <dsp:sp modelId="{7FE83DED-41D2-468F-9EBB-ABD12D95B754}">
      <dsp:nvSpPr>
        <dsp:cNvPr id="0" name=""/>
        <dsp:cNvSpPr/>
      </dsp:nvSpPr>
      <dsp:spPr>
        <a:xfrm>
          <a:off x="3192368" y="709809"/>
          <a:ext cx="1255425" cy="12554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EB4BDD-4A5B-4467-91A0-DCD61770C390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3773E8-BCFC-4124-B30E-D5A2828D4405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b="1" kern="1200"/>
            <a:t>Name: Name of the brewery.</a:t>
          </a:r>
          <a:endParaRPr lang="en-US" sz="1700" kern="1200"/>
        </a:p>
      </dsp:txBody>
      <dsp:txXfrm>
        <a:off x="2791043" y="2356270"/>
        <a:ext cx="2058075" cy="720000"/>
      </dsp:txXfrm>
    </dsp:sp>
    <dsp:sp modelId="{052E6804-9E44-4036-99FA-5A5B2DB2A672}">
      <dsp:nvSpPr>
        <dsp:cNvPr id="0" name=""/>
        <dsp:cNvSpPr/>
      </dsp:nvSpPr>
      <dsp:spPr>
        <a:xfrm>
          <a:off x="5610606" y="709809"/>
          <a:ext cx="1255425" cy="12554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7A6301-9EDF-4A2B-8246-3B15C08D4129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E2F542-C888-4270-9FA7-885A6DB6E600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b="1" kern="1200"/>
            <a:t>City: City where the brewery is located.</a:t>
          </a:r>
          <a:endParaRPr lang="en-US" sz="1700" kern="1200"/>
        </a:p>
      </dsp:txBody>
      <dsp:txXfrm>
        <a:off x="5209281" y="2356270"/>
        <a:ext cx="2058075" cy="720000"/>
      </dsp:txXfrm>
    </dsp:sp>
    <dsp:sp modelId="{85315E04-6577-4222-ABB2-B22A50AC89EC}">
      <dsp:nvSpPr>
        <dsp:cNvPr id="0" name=""/>
        <dsp:cNvSpPr/>
      </dsp:nvSpPr>
      <dsp:spPr>
        <a:xfrm>
          <a:off x="8028844" y="709809"/>
          <a:ext cx="1255425" cy="125542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919709-C9A3-4E05-B8AC-51176071388B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BB9F4-52C2-4163-B228-A0320D33C088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b="1" kern="1200"/>
            <a:t>State: U.S. State where the brewery is located.</a:t>
          </a:r>
          <a:endParaRPr lang="en-US" sz="1700" kern="1200"/>
        </a:p>
      </dsp:txBody>
      <dsp:txXfrm>
        <a:off x="7627519" y="2356270"/>
        <a:ext cx="2058075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32EA4A-8F4D-4D96-A5AA-98000B4B32AF}">
      <dsp:nvSpPr>
        <dsp:cNvPr id="0" name=""/>
        <dsp:cNvSpPr/>
      </dsp:nvSpPr>
      <dsp:spPr>
        <a:xfrm>
          <a:off x="0" y="820856"/>
          <a:ext cx="6910387" cy="15154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94CBFB-6912-4B60-BF48-ECCC033AED6F}">
      <dsp:nvSpPr>
        <dsp:cNvPr id="0" name=""/>
        <dsp:cNvSpPr/>
      </dsp:nvSpPr>
      <dsp:spPr>
        <a:xfrm>
          <a:off x="458416" y="1161827"/>
          <a:ext cx="833485" cy="83348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E65C08-E8CE-4E38-9A20-082B4BE540F4}">
      <dsp:nvSpPr>
        <dsp:cNvPr id="0" name=""/>
        <dsp:cNvSpPr/>
      </dsp:nvSpPr>
      <dsp:spPr>
        <a:xfrm>
          <a:off x="1750318" y="820856"/>
          <a:ext cx="5160068" cy="15154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383" tIns="160383" rIns="160383" bIns="160383" numCol="1" spcCol="1270" anchor="ctr" anchorCtr="0">
          <a:noAutofit/>
        </a:bodyPr>
        <a:lstStyle/>
        <a:p>
          <a:pPr marL="0" lvl="0" indent="0" algn="l" defTabSz="2667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 dirty="0"/>
            <a:t>Boulder, CO</a:t>
          </a:r>
        </a:p>
      </dsp:txBody>
      <dsp:txXfrm>
        <a:off x="1750318" y="820856"/>
        <a:ext cx="5160068" cy="1515427"/>
      </dsp:txXfrm>
    </dsp:sp>
    <dsp:sp modelId="{67A61D37-67E6-407D-BEAC-33A8AE33AA75}">
      <dsp:nvSpPr>
        <dsp:cNvPr id="0" name=""/>
        <dsp:cNvSpPr/>
      </dsp:nvSpPr>
      <dsp:spPr>
        <a:xfrm>
          <a:off x="0" y="2715140"/>
          <a:ext cx="6910387" cy="15154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7E3509-F7A6-45CF-A440-0FA69E937AA1}">
      <dsp:nvSpPr>
        <dsp:cNvPr id="0" name=""/>
        <dsp:cNvSpPr/>
      </dsp:nvSpPr>
      <dsp:spPr>
        <a:xfrm>
          <a:off x="458416" y="3056112"/>
          <a:ext cx="833485" cy="83348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A1DD85-CA54-4291-A820-F778176A3122}">
      <dsp:nvSpPr>
        <dsp:cNvPr id="0" name=""/>
        <dsp:cNvSpPr/>
      </dsp:nvSpPr>
      <dsp:spPr>
        <a:xfrm>
          <a:off x="1750318" y="2715140"/>
          <a:ext cx="5160068" cy="15154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383" tIns="160383" rIns="160383" bIns="160383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Lee Hill Series Vol. 5 - Belgian Style </a:t>
          </a:r>
          <a:r>
            <a:rPr lang="en-US" sz="2400" kern="1200" dirty="0" err="1"/>
            <a:t>Quadrupel</a:t>
          </a:r>
          <a:r>
            <a:rPr lang="en-US" sz="2400" kern="1200" dirty="0"/>
            <a:t> Ale	 </a:t>
          </a:r>
        </a:p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ABV	0.128</a:t>
          </a:r>
        </a:p>
      </dsp:txBody>
      <dsp:txXfrm>
        <a:off x="1750318" y="2715140"/>
        <a:ext cx="5160068" cy="15154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3EB875-CED5-4FA1-A468-B2F4AE401F3C}">
      <dsp:nvSpPr>
        <dsp:cNvPr id="0" name=""/>
        <dsp:cNvSpPr/>
      </dsp:nvSpPr>
      <dsp:spPr>
        <a:xfrm>
          <a:off x="0" y="820856"/>
          <a:ext cx="6910387" cy="151542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8500C4-3C7D-4C26-BB1F-E35F2D70C9CD}">
      <dsp:nvSpPr>
        <dsp:cNvPr id="0" name=""/>
        <dsp:cNvSpPr/>
      </dsp:nvSpPr>
      <dsp:spPr>
        <a:xfrm>
          <a:off x="458416" y="1161827"/>
          <a:ext cx="833485" cy="83348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F2EC78-DB3A-4883-8F2D-B32054F4B4D5}">
      <dsp:nvSpPr>
        <dsp:cNvPr id="0" name=""/>
        <dsp:cNvSpPr/>
      </dsp:nvSpPr>
      <dsp:spPr>
        <a:xfrm>
          <a:off x="1750318" y="820856"/>
          <a:ext cx="5160068" cy="15154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383" tIns="160383" rIns="160383" bIns="160383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 dirty="0"/>
            <a:t>Astoria, OR</a:t>
          </a:r>
        </a:p>
      </dsp:txBody>
      <dsp:txXfrm>
        <a:off x="1750318" y="820856"/>
        <a:ext cx="5160068" cy="1515427"/>
      </dsp:txXfrm>
    </dsp:sp>
    <dsp:sp modelId="{EEAB9480-A708-4260-858B-989ECC54C791}">
      <dsp:nvSpPr>
        <dsp:cNvPr id="0" name=""/>
        <dsp:cNvSpPr/>
      </dsp:nvSpPr>
      <dsp:spPr>
        <a:xfrm>
          <a:off x="0" y="2715140"/>
          <a:ext cx="6910387" cy="151542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FB82F4-DBB6-4A72-ADA2-365349B8DB3E}">
      <dsp:nvSpPr>
        <dsp:cNvPr id="0" name=""/>
        <dsp:cNvSpPr/>
      </dsp:nvSpPr>
      <dsp:spPr>
        <a:xfrm>
          <a:off x="458416" y="3056112"/>
          <a:ext cx="833485" cy="83348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EF3372-8BA4-4FF4-8356-2F41C90514DE}">
      <dsp:nvSpPr>
        <dsp:cNvPr id="0" name=""/>
        <dsp:cNvSpPr/>
      </dsp:nvSpPr>
      <dsp:spPr>
        <a:xfrm>
          <a:off x="1750318" y="2715140"/>
          <a:ext cx="5160068" cy="15154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383" tIns="160383" rIns="160383" bIns="1603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Bitter Bitch Imperial IPA		IBU	138</a:t>
          </a:r>
        </a:p>
      </dsp:txBody>
      <dsp:txXfrm>
        <a:off x="1750318" y="2715140"/>
        <a:ext cx="5160068" cy="15154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258A73-2BED-4DD4-B6EF-4D2DBCC38132}">
      <dsp:nvSpPr>
        <dsp:cNvPr id="0" name=""/>
        <dsp:cNvSpPr/>
      </dsp:nvSpPr>
      <dsp:spPr>
        <a:xfrm>
          <a:off x="0" y="474432"/>
          <a:ext cx="6910387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C40875-6FB7-477A-AAC0-B29D52EE4CE9}">
      <dsp:nvSpPr>
        <dsp:cNvPr id="0" name=""/>
        <dsp:cNvSpPr/>
      </dsp:nvSpPr>
      <dsp:spPr>
        <a:xfrm>
          <a:off x="345519" y="61152"/>
          <a:ext cx="4837270" cy="8265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37" tIns="0" rIns="18283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      ALE  IPA</a:t>
          </a:r>
          <a:endParaRPr lang="en-US" sz="2800" kern="1200" dirty="0"/>
        </a:p>
      </dsp:txBody>
      <dsp:txXfrm>
        <a:off x="385868" y="101501"/>
        <a:ext cx="4756572" cy="745862"/>
      </dsp:txXfrm>
    </dsp:sp>
    <dsp:sp modelId="{97F56F45-BC51-4CB9-A266-1209BBE21807}">
      <dsp:nvSpPr>
        <dsp:cNvPr id="0" name=""/>
        <dsp:cNvSpPr/>
      </dsp:nvSpPr>
      <dsp:spPr>
        <a:xfrm>
          <a:off x="0" y="1744512"/>
          <a:ext cx="6910387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496988"/>
              <a:satOff val="-2654"/>
              <a:lumOff val="1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8F3046-34B8-485F-B8A0-84B0019C9A43}">
      <dsp:nvSpPr>
        <dsp:cNvPr id="0" name=""/>
        <dsp:cNvSpPr/>
      </dsp:nvSpPr>
      <dsp:spPr>
        <a:xfrm>
          <a:off x="345519" y="1331232"/>
          <a:ext cx="4837270" cy="826560"/>
        </a:xfrm>
        <a:prstGeom prst="roundRect">
          <a:avLst/>
        </a:prstGeom>
        <a:solidFill>
          <a:schemeClr val="accent2">
            <a:hueOff val="496988"/>
            <a:satOff val="-2654"/>
            <a:lumOff val="117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37" tIns="0" rIns="18283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ALE 150  31</a:t>
          </a:r>
          <a:endParaRPr lang="en-US" sz="2800" kern="1200"/>
        </a:p>
      </dsp:txBody>
      <dsp:txXfrm>
        <a:off x="385868" y="1371581"/>
        <a:ext cx="4756572" cy="745862"/>
      </dsp:txXfrm>
    </dsp:sp>
    <dsp:sp modelId="{94683FBF-A628-4DC5-80C2-7915D247CBE1}">
      <dsp:nvSpPr>
        <dsp:cNvPr id="0" name=""/>
        <dsp:cNvSpPr/>
      </dsp:nvSpPr>
      <dsp:spPr>
        <a:xfrm>
          <a:off x="0" y="3014592"/>
          <a:ext cx="6910387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993975"/>
              <a:satOff val="-5309"/>
              <a:lumOff val="2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4D649C-5BBA-492F-9A88-680702471C36}">
      <dsp:nvSpPr>
        <dsp:cNvPr id="0" name=""/>
        <dsp:cNvSpPr/>
      </dsp:nvSpPr>
      <dsp:spPr>
        <a:xfrm>
          <a:off x="345519" y="2601312"/>
          <a:ext cx="4837270" cy="826560"/>
        </a:xfrm>
        <a:prstGeom prst="roundRect">
          <a:avLst/>
        </a:prstGeom>
        <a:solidFill>
          <a:schemeClr val="accent2">
            <a:hueOff val="993975"/>
            <a:satOff val="-5309"/>
            <a:lumOff val="235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37" tIns="0" rIns="18283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IPA  13  89</a:t>
          </a:r>
          <a:endParaRPr lang="en-US" sz="2800" kern="1200"/>
        </a:p>
      </dsp:txBody>
      <dsp:txXfrm>
        <a:off x="385868" y="2641661"/>
        <a:ext cx="4756572" cy="745862"/>
      </dsp:txXfrm>
    </dsp:sp>
    <dsp:sp modelId="{AADB23AB-89A1-4E1B-ACB4-10F5ACCE3530}">
      <dsp:nvSpPr>
        <dsp:cNvPr id="0" name=""/>
        <dsp:cNvSpPr/>
      </dsp:nvSpPr>
      <dsp:spPr>
        <a:xfrm>
          <a:off x="0" y="4284672"/>
          <a:ext cx="6910387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1490963"/>
              <a:satOff val="-7963"/>
              <a:lumOff val="35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0A7270-1366-4B7B-9898-B6D09B6FC79E}">
      <dsp:nvSpPr>
        <dsp:cNvPr id="0" name=""/>
        <dsp:cNvSpPr/>
      </dsp:nvSpPr>
      <dsp:spPr>
        <a:xfrm>
          <a:off x="345519" y="3871392"/>
          <a:ext cx="4837270" cy="826560"/>
        </a:xfrm>
        <a:prstGeom prst="roundRect">
          <a:avLst/>
        </a:prstGeom>
        <a:solidFill>
          <a:schemeClr val="accent2">
            <a:hueOff val="1490963"/>
            <a:satOff val="-7963"/>
            <a:lumOff val="353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37" tIns="0" rIns="18283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* Accuracy : 0.8445         </a:t>
          </a:r>
          <a:endParaRPr lang="en-US" sz="2800" kern="1200"/>
        </a:p>
      </dsp:txBody>
      <dsp:txXfrm>
        <a:off x="385868" y="3911741"/>
        <a:ext cx="4756572" cy="745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289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093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31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306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64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300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445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327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293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698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017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327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7" r:id="rId5"/>
    <p:sldLayoutId id="2147483711" r:id="rId6"/>
    <p:sldLayoutId id="2147483712" r:id="rId7"/>
    <p:sldLayoutId id="2147483713" r:id="rId8"/>
    <p:sldLayoutId id="2147483716" r:id="rId9"/>
    <p:sldLayoutId id="2147483714" r:id="rId10"/>
    <p:sldLayoutId id="214748371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2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3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3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32.jpe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image" Target="../media/image3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2.png"/><Relationship Id="rId4" Type="http://schemas.openxmlformats.org/officeDocument/2006/relationships/image" Target="../media/image3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audio" Target="../media/media4.m4a"/><Relationship Id="rId7" Type="http://schemas.openxmlformats.org/officeDocument/2006/relationships/diagramQuickStyle" Target="../diagrams/quickStyle1.xml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CF1D63-6702-4221-9FF8-575FA906C17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4016" b="3723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41" name="Rectangle 31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8E236-D2C9-45F8-88D1-653EC0D241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917" y="4834647"/>
            <a:ext cx="7820022" cy="1566153"/>
          </a:xfrm>
        </p:spPr>
        <p:txBody>
          <a:bodyPr anchor="ctr">
            <a:normAutofit/>
          </a:bodyPr>
          <a:lstStyle/>
          <a:p>
            <a:pPr algn="r"/>
            <a:r>
              <a:rPr lang="en-US" sz="4800" dirty="0">
                <a:solidFill>
                  <a:srgbClr val="FFFFFF"/>
                </a:solidFill>
              </a:rPr>
              <a:t>US Craft Beers and Breweries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1770F-7BF3-45C8-AA91-BB3B8EB5C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9580" y="5369667"/>
            <a:ext cx="3826220" cy="1031131"/>
          </a:xfrm>
        </p:spPr>
        <p:txBody>
          <a:bodyPr anchor="ctr">
            <a:no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I.A.WILDS</a:t>
            </a:r>
          </a:p>
          <a:p>
            <a:r>
              <a:rPr lang="en-US" dirty="0">
                <a:solidFill>
                  <a:srgbClr val="FFFFFF"/>
                </a:solidFill>
              </a:rPr>
              <a:t>Samuel </a:t>
            </a:r>
            <a:r>
              <a:rPr lang="en-US" dirty="0" err="1">
                <a:solidFill>
                  <a:srgbClr val="FFFFFF"/>
                </a:solidFill>
              </a:rPr>
              <a:t>VonPaays</a:t>
            </a:r>
            <a:r>
              <a:rPr lang="en-US" dirty="0">
                <a:solidFill>
                  <a:srgbClr val="FFFFFF"/>
                </a:solidFill>
              </a:rPr>
              <a:t> Soh</a:t>
            </a:r>
          </a:p>
        </p:txBody>
      </p:sp>
      <p:cxnSp>
        <p:nvCxnSpPr>
          <p:cNvPr id="42" name="Straight Connector 33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5D81CB5-ED42-4660-A2E1-F9B60A4C8F2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93171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8446"/>
    </mc:Choice>
    <mc:Fallback>
      <p:transition spd="slow" advTm="18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86D874-D621-493B-8EA1-3D6A10B82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Addressing the missing values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8C4EAD-EFCC-4585-B612-9EEC564F1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546224"/>
            <a:ext cx="5977938" cy="334274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 Missing values or “NA” values were removed from both the IBU and ABV columns.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 Sufficient data exists to remove them without negatively affecting the overall dataset.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6FCE9147-874D-4AE5-8748-2CCB44B530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019" r="30415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3144273-2BA3-4704-917D-5487FEED4F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265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6154"/>
    </mc:Choice>
    <mc:Fallback>
      <p:transition spd="slow" advTm="36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103E59AE-44F8-4FB9-BF05-C888FE3E1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64993B-C655-4937-96E4-43242E052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9" y="634946"/>
            <a:ext cx="3372529" cy="505590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Max ABV by State</a:t>
            </a:r>
          </a:p>
        </p:txBody>
      </p:sp>
      <p:cxnSp>
        <p:nvCxnSpPr>
          <p:cNvPr id="8" name="Straight Connector 11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35022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13">
            <a:extLst>
              <a:ext uri="{FF2B5EF4-FFF2-40B4-BE49-F238E27FC236}">
                <a16:creationId xmlns:a16="http://schemas.microsoft.com/office/drawing/2014/main" id="{8B6B14AE-589A-45CC-A30D-41995FC1F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AED5A6A-00B8-4D85-B71F-339D3F55FB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175804"/>
              </p:ext>
            </p:extLst>
          </p:nvPr>
        </p:nvGraphicFramePr>
        <p:xfrm>
          <a:off x="4648201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305B93A-E289-49CE-AACC-77A6B22D8D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850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1079"/>
    </mc:Choice>
    <mc:Fallback>
      <p:transition spd="slow" advTm="41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3E59AE-44F8-4FB9-BF05-C888FE3E1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18F09F-CC96-4506-9C6D-6A190AC4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9" y="634946"/>
            <a:ext cx="3372529" cy="505590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Highest IBU by State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35022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B6B14AE-589A-45CC-A30D-41995FC1F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3A2B4-E454-4244-B8BC-FB36410B9B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566825"/>
              </p:ext>
            </p:extLst>
          </p:nvPr>
        </p:nvGraphicFramePr>
        <p:xfrm>
          <a:off x="4648201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AF2CE5A-186E-4615-99A8-D4718688D8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3957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3643"/>
    </mc:Choice>
    <mc:Fallback>
      <p:transition spd="slow" advTm="23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BC4C33-7048-4221-8377-ECA0B5C10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the summary statistics and distribution of the ABV variable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91CBA-B72E-42E5-B60C-B0A524DD2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546224"/>
            <a:ext cx="5977938" cy="334274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>
                <a:solidFill>
                  <a:srgbClr val="FFFFFF"/>
                </a:solidFill>
              </a:rPr>
              <a:t>  Min. 0.02700 (The lowest value)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>
                <a:solidFill>
                  <a:srgbClr val="FFFFFF"/>
                </a:solidFill>
              </a:rPr>
              <a:t>1st Qu. 0.05000 (middle number between the smallest number and the median 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>
                <a:solidFill>
                  <a:srgbClr val="FFFFFF"/>
                </a:solidFill>
              </a:rPr>
              <a:t>Median 0.05700 (the middle value of a set of ordered numbers)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>
                <a:solidFill>
                  <a:srgbClr val="FFFFFF"/>
                </a:solidFill>
              </a:rPr>
              <a:t>Mean 0.05991 (the average of a set of numbers)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>
                <a:solidFill>
                  <a:srgbClr val="FFFFFF"/>
                </a:solidFill>
              </a:rPr>
              <a:t>3rd Qu. 0.06800 (middle value between the median and the highest value		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>
                <a:solidFill>
                  <a:srgbClr val="FFFFFF"/>
                </a:solidFill>
              </a:rPr>
              <a:t>Max. 0.12500 (The highest value)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59D7CC-F882-45E1-B284-D0C6508779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497" r="34763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54DBC18-809C-424F-871B-4303794CCF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409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1869"/>
    </mc:Choice>
    <mc:Fallback>
      <p:transition spd="slow" advTm="51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flock of white map&#10;&#10;Description automatically generated">
            <a:extLst>
              <a:ext uri="{FF2B5EF4-FFF2-40B4-BE49-F238E27FC236}">
                <a16:creationId xmlns:a16="http://schemas.microsoft.com/office/drawing/2014/main" id="{DB3D9FCA-DA69-42F6-86B3-78518534F4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8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6A11F-9F3D-49CE-8C83-00D486C2A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000">
                <a:solidFill>
                  <a:srgbClr val="FFFFFF"/>
                </a:solidFill>
              </a:rPr>
              <a:t>Is there an apparent relationship between the bitterness of the beer and its alcoholic content?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C0BA504-4F89-4CE2-A69C-E8347D1827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665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3076"/>
    </mc:Choice>
    <mc:Fallback>
      <p:transition spd="slow" advTm="83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335FB6A9-8204-4FAA-B12F-43192A574F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56" y="906082"/>
            <a:ext cx="10337292" cy="5039429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1BA1906-2DE9-4E2E-BD68-DF1A118180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026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0002"/>
    </mc:Choice>
    <mc:Fallback>
      <p:transition spd="slow" advTm="30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2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9DCA275D-5DA6-4D95-A3E3-DCBC10CB97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747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31" name="Rectangle 23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6BA2D7-A334-444A-861C-94DDF0ED5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600" dirty="0">
                <a:solidFill>
                  <a:schemeClr val="tx1"/>
                </a:solidFill>
              </a:rPr>
              <a:t>investigating the difference with respect to IBU and ABV between IPAs (India Pale Ales) and other types of Ale.</a:t>
            </a:r>
          </a:p>
        </p:txBody>
      </p:sp>
      <p:cxnSp>
        <p:nvCxnSpPr>
          <p:cNvPr id="32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7AFCD5D-BE10-4D5C-BC41-34177366F0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154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749"/>
    </mc:Choice>
    <mc:Fallback>
      <p:transition spd="slow" advTm="10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3E59AE-44F8-4FB9-BF05-C888FE3E1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532C9-E900-40E6-A3A0-47F176351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9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en-US" dirty="0"/>
              <a:t>KNN to contrast IPA and </a:t>
            </a:r>
            <a:r>
              <a:rPr lang="en-US" dirty="0" err="1"/>
              <a:t>ALe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35022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B6B14AE-589A-45CC-A30D-41995FC1F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3027F59-1ECD-4CF7-AF01-D573CE928A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543405"/>
              </p:ext>
            </p:extLst>
          </p:nvPr>
        </p:nvGraphicFramePr>
        <p:xfrm>
          <a:off x="4648201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73A605B-6F51-40B8-8643-F13551ACAD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5483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5106"/>
    </mc:Choice>
    <mc:Fallback>
      <p:transition spd="slow" advTm="35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13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EBEDE2-43B5-40CB-9E94-BE58DA10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355" y="4374204"/>
            <a:ext cx="9818390" cy="10293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>
                <a:solidFill>
                  <a:schemeClr val="tx1">
                    <a:lumMod val="85000"/>
                    <a:lumOff val="15000"/>
                  </a:schemeClr>
                </a:solidFill>
              </a:rPr>
              <a:t>Using Naïve Bayes to supplement the KNN findings</a:t>
            </a:r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A849AF1-F337-443C-84E9-953B819208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632" y="275307"/>
            <a:ext cx="10636741" cy="3859201"/>
          </a:xfrm>
          <a:prstGeom prst="rect">
            <a:avLst/>
          </a:prstGeom>
        </p:spPr>
      </p:pic>
      <p:cxnSp>
        <p:nvCxnSpPr>
          <p:cNvPr id="23" name="Straight Connector 15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17">
            <a:extLst>
              <a:ext uri="{FF2B5EF4-FFF2-40B4-BE49-F238E27FC236}">
                <a16:creationId xmlns:a16="http://schemas.microsoft.com/office/drawing/2014/main" id="{7FC9E1B0-1575-4658-AD6E-43DF73FC3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E50D137-AA1C-4F98-808B-387E62E69B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720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23"/>
    </mc:Choice>
    <mc:Fallback>
      <p:transition spd="slow" advTm="21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87E16-92D6-4AB4-B51D-E14CD906D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states tend to prefer larger bottles of beer with higher ABV for marketing purposes</a:t>
            </a:r>
          </a:p>
        </p:txBody>
      </p:sp>
      <p:pic>
        <p:nvPicPr>
          <p:cNvPr id="5" name="Content Placeholder 4" descr="A picture containing white, large, group, water&#10;&#10;Description automatically generated">
            <a:extLst>
              <a:ext uri="{FF2B5EF4-FFF2-40B4-BE49-F238E27FC236}">
                <a16:creationId xmlns:a16="http://schemas.microsoft.com/office/drawing/2014/main" id="{2EF76122-06E3-4248-A431-7537856FD4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45532"/>
            <a:ext cx="12192000" cy="4474723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B34B81A-E2B8-468A-A09A-691CA3ECF7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493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30"/>
    </mc:Choice>
    <mc:Fallback>
      <p:transition spd="slow" advTm="20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FB715A-9B78-4FA3-ACE4-8AA97217A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Evaluating the data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3">
            <a:extLst>
              <a:ext uri="{FF2B5EF4-FFF2-40B4-BE49-F238E27FC236}">
                <a16:creationId xmlns:a16="http://schemas.microsoft.com/office/drawing/2014/main" id="{BC47BE71-5B83-4748-853B-5E9331DEF6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6446" b="-1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7896E65-6DC3-4702-8578-59D46CFF18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43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1192"/>
    </mc:Choice>
    <mc:Fallback>
      <p:transition spd="slow" advTm="11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81115-866B-444A-8D01-2B99EEAC12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https://youtu.be/LHv7nrqYfAQ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03FE6E-C343-4E3A-9F6A-1DB73C53DF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This presentation is available at on YOUTUBE.</a:t>
            </a:r>
            <a:r>
              <a:rPr lang="en-US"/>
              <a:t>COM using the link above.</a:t>
            </a:r>
          </a:p>
        </p:txBody>
      </p:sp>
    </p:spTree>
    <p:extLst>
      <p:ext uri="{BB962C8B-B14F-4D97-AF65-F5344CB8AC3E}">
        <p14:creationId xmlns:p14="http://schemas.microsoft.com/office/powerpoint/2010/main" val="1005624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AC232B-02AC-4806-93B2-F5B723433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2410 US craft Beers</a:t>
            </a:r>
            <a:br>
              <a:rPr lang="en-US" sz="4000" b="1" dirty="0">
                <a:solidFill>
                  <a:srgbClr val="FFFFFF"/>
                </a:solidFill>
              </a:rPr>
            </a:b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D3F92-3873-4808-84A5-5A4313AEC5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2546224"/>
            <a:ext cx="5977938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Name: Name of the beer.</a:t>
            </a:r>
          </a:p>
          <a:p>
            <a:pPr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800" b="1" dirty="0" err="1">
                <a:solidFill>
                  <a:srgbClr val="FFFFFF"/>
                </a:solidFill>
              </a:rPr>
              <a:t>Beer_ID</a:t>
            </a:r>
            <a:r>
              <a:rPr lang="en-US" sz="1800" b="1" dirty="0">
                <a:solidFill>
                  <a:srgbClr val="FFFFFF"/>
                </a:solidFill>
              </a:rPr>
              <a:t>: Unique identifier of the beer.</a:t>
            </a:r>
          </a:p>
          <a:p>
            <a:pPr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ABV: Alcohol by volume of the beer.</a:t>
            </a:r>
          </a:p>
          <a:p>
            <a:pPr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IBU: International Bitterness Units of the beer.</a:t>
            </a:r>
          </a:p>
          <a:p>
            <a:pPr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800" b="1" dirty="0" err="1">
                <a:solidFill>
                  <a:srgbClr val="FFFFFF"/>
                </a:solidFill>
              </a:rPr>
              <a:t>Brewery_ID</a:t>
            </a:r>
            <a:r>
              <a:rPr lang="en-US" sz="1800" b="1" dirty="0">
                <a:solidFill>
                  <a:srgbClr val="FFFFFF"/>
                </a:solidFill>
              </a:rPr>
              <a:t>: Brewery id associated with the beer</a:t>
            </a:r>
          </a:p>
          <a:p>
            <a:pPr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Style: Style of the beer (IPA, Ale, Amber, etc.)</a:t>
            </a:r>
          </a:p>
          <a:p>
            <a:pPr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Ounces: Ounces of beer.</a:t>
            </a:r>
          </a:p>
          <a:p>
            <a:pPr>
              <a:lnSpc>
                <a:spcPct val="90000"/>
              </a:lnSpc>
            </a:pPr>
            <a:endParaRPr lang="en-US" sz="18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834F64-72D8-49AB-9169-C56E9889C0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393" r="15361" b="-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C8F6392-1B3F-4B83-BF42-AC79C5D2EC0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62163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0122"/>
    </mc:Choice>
    <mc:Fallback>
      <p:transition spd="slow" advTm="40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EFC111F-C436-480F-BCF6-B8639D9AE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dirty="0"/>
              <a:t>558 US BREWERIES</a:t>
            </a:r>
            <a:br>
              <a:rPr lang="en-US" sz="4800" b="1" dirty="0"/>
            </a:br>
            <a:endParaRPr lang="en-US" sz="4800" dirty="0"/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D27DE64F-C7FF-451D-A6F5-5B8EB66D4638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61463357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E122D03-15FB-4B7A-9EED-2A38F932B43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38460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53"/>
    </mc:Choice>
    <mc:Fallback>
      <p:transition spd="slow" advTm="181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F650C2-556C-4250-BAE0-3E0BA1B9F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Number of Breweries by State</a:t>
            </a:r>
          </a:p>
        </p:txBody>
      </p:sp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7C659BF6-621C-4E7D-B00A-6FD9588206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8539466"/>
              </p:ext>
            </p:extLst>
          </p:nvPr>
        </p:nvGraphicFramePr>
        <p:xfrm>
          <a:off x="4655127" y="0"/>
          <a:ext cx="7531184" cy="6858000"/>
        </p:xfrm>
        <a:graphic>
          <a:graphicData uri="http://schemas.openxmlformats.org/drawingml/2006/table">
            <a:tbl>
              <a:tblPr firstRow="1" bandRow="1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  <a:tableStyleId>{125E5076-3810-47DD-B79F-674D7AD40C01}</a:tableStyleId>
              </a:tblPr>
              <a:tblGrid>
                <a:gridCol w="935693">
                  <a:extLst>
                    <a:ext uri="{9D8B030D-6E8A-4147-A177-3AD203B41FA5}">
                      <a16:colId xmlns:a16="http://schemas.microsoft.com/office/drawing/2014/main" val="2153323074"/>
                    </a:ext>
                  </a:extLst>
                </a:gridCol>
                <a:gridCol w="942213">
                  <a:extLst>
                    <a:ext uri="{9D8B030D-6E8A-4147-A177-3AD203B41FA5}">
                      <a16:colId xmlns:a16="http://schemas.microsoft.com/office/drawing/2014/main" val="186025413"/>
                    </a:ext>
                  </a:extLst>
                </a:gridCol>
                <a:gridCol w="942213">
                  <a:extLst>
                    <a:ext uri="{9D8B030D-6E8A-4147-A177-3AD203B41FA5}">
                      <a16:colId xmlns:a16="http://schemas.microsoft.com/office/drawing/2014/main" val="4093093829"/>
                    </a:ext>
                  </a:extLst>
                </a:gridCol>
                <a:gridCol w="942213">
                  <a:extLst>
                    <a:ext uri="{9D8B030D-6E8A-4147-A177-3AD203B41FA5}">
                      <a16:colId xmlns:a16="http://schemas.microsoft.com/office/drawing/2014/main" val="3137760430"/>
                    </a:ext>
                  </a:extLst>
                </a:gridCol>
                <a:gridCol w="942213">
                  <a:extLst>
                    <a:ext uri="{9D8B030D-6E8A-4147-A177-3AD203B41FA5}">
                      <a16:colId xmlns:a16="http://schemas.microsoft.com/office/drawing/2014/main" val="3043422464"/>
                    </a:ext>
                  </a:extLst>
                </a:gridCol>
                <a:gridCol w="942213">
                  <a:extLst>
                    <a:ext uri="{9D8B030D-6E8A-4147-A177-3AD203B41FA5}">
                      <a16:colId xmlns:a16="http://schemas.microsoft.com/office/drawing/2014/main" val="781664805"/>
                    </a:ext>
                  </a:extLst>
                </a:gridCol>
                <a:gridCol w="942213">
                  <a:extLst>
                    <a:ext uri="{9D8B030D-6E8A-4147-A177-3AD203B41FA5}">
                      <a16:colId xmlns:a16="http://schemas.microsoft.com/office/drawing/2014/main" val="419525844"/>
                    </a:ext>
                  </a:extLst>
                </a:gridCol>
                <a:gridCol w="942213">
                  <a:extLst>
                    <a:ext uri="{9D8B030D-6E8A-4147-A177-3AD203B41FA5}">
                      <a16:colId xmlns:a16="http://schemas.microsoft.com/office/drawing/2014/main" val="1416689242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AK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WV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863999679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KY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WY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267023315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9749788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AZ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OH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257507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CA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OK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352021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CO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908492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15339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DC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341195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430858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FL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29159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GA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874738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HI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7847398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UT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19831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VA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369845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IL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VT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5091082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r>
                        <a:rPr lang="en-US" sz="2000" dirty="0"/>
                        <a:t>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NJ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WA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578932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71184DA-480D-4C42-B8C6-0F958336FD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140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72"/>
    </mc:Choice>
    <mc:Fallback>
      <p:transition spd="slow" advTm="33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4E0EF-7E5E-4AE0-A76F-E9BFA5770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9895"/>
            <a:ext cx="10058400" cy="775281"/>
          </a:xfrm>
        </p:spPr>
        <p:txBody>
          <a:bodyPr/>
          <a:lstStyle/>
          <a:p>
            <a:pPr algn="ctr"/>
            <a:r>
              <a:rPr lang="en-US" dirty="0"/>
              <a:t>Breweries by State </a:t>
            </a:r>
          </a:p>
        </p:txBody>
      </p:sp>
      <p:pic>
        <p:nvPicPr>
          <p:cNvPr id="7" name="Content Placeholder 6" descr="A close up of a map&#10;&#10;Description automatically generated">
            <a:extLst>
              <a:ext uri="{FF2B5EF4-FFF2-40B4-BE49-F238E27FC236}">
                <a16:creationId xmlns:a16="http://schemas.microsoft.com/office/drawing/2014/main" id="{082D7DB6-02FA-4923-96D0-B4BF420362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25176"/>
            <a:ext cx="12192000" cy="559528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02A0E55-762B-4A68-9BEE-3A2F9F07CB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429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39"/>
    </mc:Choice>
    <mc:Fallback>
      <p:transition spd="slow" advTm="359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C2CD5-618B-4841-B944-13078945E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53939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Compute the median alcohol content for each state. Plot a bar chart to compare.</a:t>
            </a:r>
          </a:p>
        </p:txBody>
      </p:sp>
      <p:pic>
        <p:nvPicPr>
          <p:cNvPr id="9" name="Content Placeholder 8" descr="A picture containing implement, stationary, pencil&#10;&#10;Description automatically generated">
            <a:extLst>
              <a:ext uri="{FF2B5EF4-FFF2-40B4-BE49-F238E27FC236}">
                <a16:creationId xmlns:a16="http://schemas.microsoft.com/office/drawing/2014/main" id="{3A81EA4E-23E6-4C6D-8B5E-F57F767D4E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97" y="1139825"/>
            <a:ext cx="11012806" cy="5260975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F5A98EC-D82E-444D-8315-CEFDE04E85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5652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7909">
        <p159:morph option="byObject"/>
      </p:transition>
    </mc:Choice>
    <mc:Fallback>
      <p:transition spd="slow" advTm="379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C2CD5-618B-4841-B944-13078945E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53939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Compute the median international bitterness unit for each state. Plot a bar chart to compare.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F240E5E-5DC2-4A03-BF0B-BDEBEC182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35" y="1139825"/>
            <a:ext cx="10972929" cy="5241925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52A1317-1589-4173-BB10-C0775BD1F0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0374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8423">
        <p159:morph option="byObject"/>
      </p:transition>
    </mc:Choice>
    <mc:Fallback>
      <p:transition spd="slow" advTm="284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1CE848-F3EE-45AF-BD00-499274C05F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965" r="1" b="1"/>
          <a:stretch/>
        </p:blipFill>
        <p:spPr>
          <a:xfrm>
            <a:off x="2843" y="10"/>
            <a:ext cx="12186315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24EFA4-1E2E-4EDF-8D14-20F763BF1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US Median values for reference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BA8C9-62FB-4C1A-A7CE-AB5AF44F0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600">
                <a:solidFill>
                  <a:srgbClr val="FFFFFF"/>
                </a:solidFill>
              </a:rPr>
              <a:t> US Median ABV is 0.056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600">
                <a:solidFill>
                  <a:srgbClr val="FFFFFF"/>
                </a:solidFill>
              </a:rPr>
              <a:t> US median IBU is 35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DA52CA6-0A2F-4F55-92C4-141C1446BC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1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0017"/>
    </mc:Choice>
    <mc:Fallback>
      <p:transition spd="slow" advTm="30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3.9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8|3.4|2.9|8|6.6|4.1|3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heme/theme1.xml><?xml version="1.0" encoding="utf-8"?>
<a:theme xmlns:a="http://schemas.openxmlformats.org/drawingml/2006/main" name="RetrospectVTI">
  <a:themeElements>
    <a:clrScheme name="AnalogousFromRegularSeed_2SEEDS">
      <a:dk1>
        <a:srgbClr val="000000"/>
      </a:dk1>
      <a:lt1>
        <a:srgbClr val="FFFFFF"/>
      </a:lt1>
      <a:dk2>
        <a:srgbClr val="243741"/>
      </a:dk2>
      <a:lt2>
        <a:srgbClr val="E2E6E8"/>
      </a:lt2>
      <a:accent1>
        <a:srgbClr val="CB4550"/>
      </a:accent1>
      <a:accent2>
        <a:srgbClr val="B96033"/>
      </a:accent2>
      <a:accent3>
        <a:srgbClr val="BD9E41"/>
      </a:accent3>
      <a:accent4>
        <a:srgbClr val="32B5AC"/>
      </a:accent4>
      <a:accent5>
        <a:srgbClr val="459CCB"/>
      </a:accent5>
      <a:accent6>
        <a:srgbClr val="3D5BBC"/>
      </a:accent6>
      <a:hlink>
        <a:srgbClr val="3B8AB2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545</Words>
  <Application>Microsoft Office PowerPoint</Application>
  <PresentationFormat>Widescreen</PresentationFormat>
  <Paragraphs>152</Paragraphs>
  <Slides>20</Slides>
  <Notes>0</Notes>
  <HiddenSlides>1</HiddenSlides>
  <MMClips>19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Georgia Pro Cond Light</vt:lpstr>
      <vt:lpstr>Speak Pro</vt:lpstr>
      <vt:lpstr>Wingdings</vt:lpstr>
      <vt:lpstr>RetrospectVTI</vt:lpstr>
      <vt:lpstr>US Craft Beers and Breweries </vt:lpstr>
      <vt:lpstr>Evaluating the data</vt:lpstr>
      <vt:lpstr>2410 US craft Beers </vt:lpstr>
      <vt:lpstr>558 US BREWERIES </vt:lpstr>
      <vt:lpstr>Number of Breweries by State</vt:lpstr>
      <vt:lpstr>Breweries by State </vt:lpstr>
      <vt:lpstr>Compute the median alcohol content for each state. Plot a bar chart to compare.</vt:lpstr>
      <vt:lpstr>Compute the median international bitterness unit for each state. Plot a bar chart to compare.</vt:lpstr>
      <vt:lpstr>US Median values for reference</vt:lpstr>
      <vt:lpstr>Addressing the missing values</vt:lpstr>
      <vt:lpstr>Max ABV by State</vt:lpstr>
      <vt:lpstr>Highest IBU by State</vt:lpstr>
      <vt:lpstr>the summary statistics and distribution of the ABV variable</vt:lpstr>
      <vt:lpstr>Is there an apparent relationship between the bitterness of the beer and its alcoholic content?</vt:lpstr>
      <vt:lpstr>PowerPoint Presentation</vt:lpstr>
      <vt:lpstr>investigating the difference with respect to IBU and ABV between IPAs (India Pale Ales) and other types of Ale.</vt:lpstr>
      <vt:lpstr>KNN to contrast IPA and ALe</vt:lpstr>
      <vt:lpstr>Using Naïve Bayes to supplement the KNN findings</vt:lpstr>
      <vt:lpstr>which states tend to prefer larger bottles of beer with higher ABV for marketing purposes</vt:lpstr>
      <vt:lpstr>https://youtu.be/LHv7nrqYfAQ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Craft Beers and Breweries</dc:title>
  <dc:creator>Ivory Wilds</dc:creator>
  <cp:lastModifiedBy>Ivory Wilds</cp:lastModifiedBy>
  <cp:revision>3</cp:revision>
  <dcterms:created xsi:type="dcterms:W3CDTF">2020-01-25T02:21:54Z</dcterms:created>
  <dcterms:modified xsi:type="dcterms:W3CDTF">2020-01-25T02:48:11Z</dcterms:modified>
</cp:coreProperties>
</file>